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sldIdLst>
    <p:sldId id="28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pos="3840">
          <p15:clr>
            <a:srgbClr val="A4A3A4"/>
          </p15:clr>
        </p15:guide>
        <p15:guide id="7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895F"/>
    <a:srgbClr val="136143"/>
    <a:srgbClr val="0B3B29"/>
    <a:srgbClr val="8439BD"/>
    <a:srgbClr val="8F2EA2"/>
    <a:srgbClr val="3EDA9F"/>
    <a:srgbClr val="10543A"/>
    <a:srgbClr val="D9A5E3"/>
    <a:srgbClr val="20A472"/>
    <a:srgbClr val="34D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E0FC41-F99B-420C-AD4C-98F8D4DCDDAE}" v="2" dt="2021-11-13T20:32:53.5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033" autoAdjust="0"/>
  </p:normalViewPr>
  <p:slideViewPr>
    <p:cSldViewPr snapToGrid="0" showGuides="1">
      <p:cViewPr varScale="1">
        <p:scale>
          <a:sx n="61" d="100"/>
          <a:sy n="61" d="100"/>
        </p:scale>
        <p:origin x="884" y="6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3917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ina Radwańska" userId="be3c72871bbbcc78" providerId="LiveId" clId="{2AE0FC41-F99B-420C-AD4C-98F8D4DCDDAE}"/>
    <pc:docChg chg="undo redo custSel delSld modSld">
      <pc:chgData name="Paulina Radwańska" userId="be3c72871bbbcc78" providerId="LiveId" clId="{2AE0FC41-F99B-420C-AD4C-98F8D4DCDDAE}" dt="2021-11-13T21:52:38.077" v="455" actId="14100"/>
      <pc:docMkLst>
        <pc:docMk/>
      </pc:docMkLst>
      <pc:sldChg chg="addSp modSp mod">
        <pc:chgData name="Paulina Radwańska" userId="be3c72871bbbcc78" providerId="LiveId" clId="{2AE0FC41-F99B-420C-AD4C-98F8D4DCDDAE}" dt="2021-11-13T21:52:38.077" v="455" actId="14100"/>
        <pc:sldMkLst>
          <pc:docMk/>
          <pc:sldMk cId="4230622197" sldId="284"/>
        </pc:sldMkLst>
        <pc:spChg chg="mod">
          <ac:chgData name="Paulina Radwańska" userId="be3c72871bbbcc78" providerId="LiveId" clId="{2AE0FC41-F99B-420C-AD4C-98F8D4DCDDAE}" dt="2021-11-13T21:52:25.355" v="452" actId="1036"/>
          <ac:spMkLst>
            <pc:docMk/>
            <pc:sldMk cId="4230622197" sldId="284"/>
            <ac:spMk id="2" creationId="{81AA7F01-98B3-49CE-A287-1B558536C306}"/>
          </ac:spMkLst>
        </pc:spChg>
        <pc:spChg chg="mod">
          <ac:chgData name="Paulina Radwańska" userId="be3c72871bbbcc78" providerId="LiveId" clId="{2AE0FC41-F99B-420C-AD4C-98F8D4DCDDAE}" dt="2021-11-13T21:52:25.355" v="452" actId="1036"/>
          <ac:spMkLst>
            <pc:docMk/>
            <pc:sldMk cId="4230622197" sldId="284"/>
            <ac:spMk id="3" creationId="{491CCD59-030F-4F79-9A33-EBC86A2EC9FE}"/>
          </ac:spMkLst>
        </pc:spChg>
        <pc:spChg chg="mod">
          <ac:chgData name="Paulina Radwańska" userId="be3c72871bbbcc78" providerId="LiveId" clId="{2AE0FC41-F99B-420C-AD4C-98F8D4DCDDAE}" dt="2021-11-13T21:52:25.355" v="452" actId="1036"/>
          <ac:spMkLst>
            <pc:docMk/>
            <pc:sldMk cId="4230622197" sldId="284"/>
            <ac:spMk id="4" creationId="{3415C901-039D-4058-80C7-5ABA400CDB06}"/>
          </ac:spMkLst>
        </pc:spChg>
        <pc:spChg chg="mod">
          <ac:chgData name="Paulina Radwańska" userId="be3c72871bbbcc78" providerId="LiveId" clId="{2AE0FC41-F99B-420C-AD4C-98F8D4DCDDAE}" dt="2021-11-13T21:52:25.355" v="452" actId="1036"/>
          <ac:spMkLst>
            <pc:docMk/>
            <pc:sldMk cId="4230622197" sldId="284"/>
            <ac:spMk id="5" creationId="{966DA334-7569-42CB-95CD-419F4AC26092}"/>
          </ac:spMkLst>
        </pc:spChg>
        <pc:spChg chg="mod">
          <ac:chgData name="Paulina Radwańska" userId="be3c72871bbbcc78" providerId="LiveId" clId="{2AE0FC41-F99B-420C-AD4C-98F8D4DCDDAE}" dt="2021-11-13T21:52:25.355" v="452" actId="1036"/>
          <ac:spMkLst>
            <pc:docMk/>
            <pc:sldMk cId="4230622197" sldId="284"/>
            <ac:spMk id="6" creationId="{6D8E2964-D9A5-4A16-8604-F04921C189EB}"/>
          </ac:spMkLst>
        </pc:spChg>
        <pc:spChg chg="mod">
          <ac:chgData name="Paulina Radwańska" userId="be3c72871bbbcc78" providerId="LiveId" clId="{2AE0FC41-F99B-420C-AD4C-98F8D4DCDDAE}" dt="2021-11-13T20:32:50.250" v="355"/>
          <ac:spMkLst>
            <pc:docMk/>
            <pc:sldMk cId="4230622197" sldId="284"/>
            <ac:spMk id="16" creationId="{B6086B1F-4F6D-4493-AE84-2520E93642DE}"/>
          </ac:spMkLst>
        </pc:spChg>
        <pc:spChg chg="mod">
          <ac:chgData name="Paulina Radwańska" userId="be3c72871bbbcc78" providerId="LiveId" clId="{2AE0FC41-F99B-420C-AD4C-98F8D4DCDDAE}" dt="2021-11-13T21:06:38.509" v="438" actId="14100"/>
          <ac:spMkLst>
            <pc:docMk/>
            <pc:sldMk cId="4230622197" sldId="284"/>
            <ac:spMk id="17" creationId="{6A44816B-378D-41B5-84D7-39CECE2E452E}"/>
          </ac:spMkLst>
        </pc:spChg>
        <pc:spChg chg="mod">
          <ac:chgData name="Paulina Radwańska" userId="be3c72871bbbcc78" providerId="LiveId" clId="{2AE0FC41-F99B-420C-AD4C-98F8D4DCDDAE}" dt="2021-11-13T18:46:12.463" v="186" actId="1036"/>
          <ac:spMkLst>
            <pc:docMk/>
            <pc:sldMk cId="4230622197" sldId="284"/>
            <ac:spMk id="18" creationId="{2EFC63F8-23B1-4F22-9868-15EB446170F3}"/>
          </ac:spMkLst>
        </pc:spChg>
        <pc:spChg chg="mod">
          <ac:chgData name="Paulina Radwańska" userId="be3c72871bbbcc78" providerId="LiveId" clId="{2AE0FC41-F99B-420C-AD4C-98F8D4DCDDAE}" dt="2021-11-13T21:52:25.355" v="452" actId="1036"/>
          <ac:spMkLst>
            <pc:docMk/>
            <pc:sldMk cId="4230622197" sldId="284"/>
            <ac:spMk id="19" creationId="{FC17936A-EE2B-4C30-A31C-496282D48B87}"/>
          </ac:spMkLst>
        </pc:spChg>
        <pc:spChg chg="mod">
          <ac:chgData name="Paulina Radwańska" userId="be3c72871bbbcc78" providerId="LiveId" clId="{2AE0FC41-F99B-420C-AD4C-98F8D4DCDDAE}" dt="2021-11-13T21:03:05.255" v="386" actId="20577"/>
          <ac:spMkLst>
            <pc:docMk/>
            <pc:sldMk cId="4230622197" sldId="284"/>
            <ac:spMk id="20" creationId="{AA64E66E-DA3C-42CD-80D9-89BD3A8A401A}"/>
          </ac:spMkLst>
        </pc:spChg>
        <pc:spChg chg="mod">
          <ac:chgData name="Paulina Radwańska" userId="be3c72871bbbcc78" providerId="LiveId" clId="{2AE0FC41-F99B-420C-AD4C-98F8D4DCDDAE}" dt="2021-11-13T20:30:38.766" v="272" actId="20577"/>
          <ac:spMkLst>
            <pc:docMk/>
            <pc:sldMk cId="4230622197" sldId="284"/>
            <ac:spMk id="21" creationId="{F5A6A695-5271-4895-88EF-663A3F593E59}"/>
          </ac:spMkLst>
        </pc:spChg>
        <pc:spChg chg="mod">
          <ac:chgData name="Paulina Radwańska" userId="be3c72871bbbcc78" providerId="LiveId" clId="{2AE0FC41-F99B-420C-AD4C-98F8D4DCDDAE}" dt="2021-11-13T21:05:24.289" v="398" actId="14100"/>
          <ac:spMkLst>
            <pc:docMk/>
            <pc:sldMk cId="4230622197" sldId="284"/>
            <ac:spMk id="22" creationId="{93CA8393-83FA-4B7B-BF41-CB601BA16432}"/>
          </ac:spMkLst>
        </pc:spChg>
        <pc:spChg chg="mod">
          <ac:chgData name="Paulina Radwańska" userId="be3c72871bbbcc78" providerId="LiveId" clId="{2AE0FC41-F99B-420C-AD4C-98F8D4DCDDAE}" dt="2021-11-13T21:52:25.355" v="452" actId="1036"/>
          <ac:spMkLst>
            <pc:docMk/>
            <pc:sldMk cId="4230622197" sldId="284"/>
            <ac:spMk id="23" creationId="{7889103E-B405-4427-BC20-A3CA893D099A}"/>
          </ac:spMkLst>
        </pc:spChg>
        <pc:spChg chg="mod">
          <ac:chgData name="Paulina Radwańska" userId="be3c72871bbbcc78" providerId="LiveId" clId="{2AE0FC41-F99B-420C-AD4C-98F8D4DCDDAE}" dt="2021-11-13T21:03:57.227" v="387" actId="14100"/>
          <ac:spMkLst>
            <pc:docMk/>
            <pc:sldMk cId="4230622197" sldId="284"/>
            <ac:spMk id="24" creationId="{3CD04606-2C05-4AC9-9F6C-C0E9EDF1BC26}"/>
          </ac:spMkLst>
        </pc:spChg>
        <pc:spChg chg="mod">
          <ac:chgData name="Paulina Radwańska" userId="be3c72871bbbcc78" providerId="LiveId" clId="{2AE0FC41-F99B-420C-AD4C-98F8D4DCDDAE}" dt="2021-11-13T19:19:17.756" v="248" actId="1076"/>
          <ac:spMkLst>
            <pc:docMk/>
            <pc:sldMk cId="4230622197" sldId="284"/>
            <ac:spMk id="25" creationId="{DA3309B0-9F41-47B2-8F25-109874864183}"/>
          </ac:spMkLst>
        </pc:spChg>
        <pc:spChg chg="add mod">
          <ac:chgData name="Paulina Radwańska" userId="be3c72871bbbcc78" providerId="LiveId" clId="{2AE0FC41-F99B-420C-AD4C-98F8D4DCDDAE}" dt="2021-11-13T21:52:00.280" v="442" actId="14100"/>
          <ac:spMkLst>
            <pc:docMk/>
            <pc:sldMk cId="4230622197" sldId="284"/>
            <ac:spMk id="26" creationId="{2BCE6868-FBE3-40F9-8AAA-DDF288AA8770}"/>
          </ac:spMkLst>
        </pc:spChg>
        <pc:spChg chg="mod">
          <ac:chgData name="Paulina Radwańska" userId="be3c72871bbbcc78" providerId="LiveId" clId="{2AE0FC41-F99B-420C-AD4C-98F8D4DCDDAE}" dt="2021-11-13T21:52:38.077" v="455" actId="14100"/>
          <ac:spMkLst>
            <pc:docMk/>
            <pc:sldMk cId="4230622197" sldId="284"/>
            <ac:spMk id="34" creationId="{F28D01B5-A5BC-45A3-8718-13BDC694F21C}"/>
          </ac:spMkLst>
        </pc:spChg>
      </pc:sldChg>
      <pc:sldChg chg="del">
        <pc:chgData name="Paulina Radwańska" userId="be3c72871bbbcc78" providerId="LiveId" clId="{2AE0FC41-F99B-420C-AD4C-98F8D4DCDDAE}" dt="2021-11-13T16:06:51.152" v="91" actId="47"/>
        <pc:sldMkLst>
          <pc:docMk/>
          <pc:sldMk cId="46239765" sldId="289"/>
        </pc:sldMkLst>
      </pc:sldChg>
      <pc:sldChg chg="del">
        <pc:chgData name="Paulina Radwańska" userId="be3c72871bbbcc78" providerId="LiveId" clId="{2AE0FC41-F99B-420C-AD4C-98F8D4DCDDAE}" dt="2021-11-13T16:06:53.647" v="92" actId="47"/>
        <pc:sldMkLst>
          <pc:docMk/>
          <pc:sldMk cId="2970339285" sldId="29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48">
            <a:extLst>
              <a:ext uri="{FF2B5EF4-FFF2-40B4-BE49-F238E27FC236}">
                <a16:creationId xmlns:a16="http://schemas.microsoft.com/office/drawing/2014/main" id="{D127D48E-3E09-48C7-AB33-FBD643EFA52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23914" y="4817717"/>
            <a:ext cx="1796396" cy="302186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50">
            <a:extLst>
              <a:ext uri="{FF2B5EF4-FFF2-40B4-BE49-F238E27FC236}">
                <a16:creationId xmlns:a16="http://schemas.microsoft.com/office/drawing/2014/main" id="{A1B91BF4-B790-4F67-98EB-FE905527BF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23914" y="5210963"/>
            <a:ext cx="181356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Text Placeholder 48">
            <a:extLst>
              <a:ext uri="{FF2B5EF4-FFF2-40B4-BE49-F238E27FC236}">
                <a16:creationId xmlns:a16="http://schemas.microsoft.com/office/drawing/2014/main" id="{CCA5F33F-1634-427F-92BF-99A5ED52A4B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34076" y="4817717"/>
            <a:ext cx="1796396" cy="302186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50">
            <a:extLst>
              <a:ext uri="{FF2B5EF4-FFF2-40B4-BE49-F238E27FC236}">
                <a16:creationId xmlns:a16="http://schemas.microsoft.com/office/drawing/2014/main" id="{084F28D2-C99C-44DC-95CF-A18847F3B6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34076" y="5210963"/>
            <a:ext cx="181356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8">
            <a:extLst>
              <a:ext uri="{FF2B5EF4-FFF2-40B4-BE49-F238E27FC236}">
                <a16:creationId xmlns:a16="http://schemas.microsoft.com/office/drawing/2014/main" id="{2402522A-E098-4FB5-B454-D6FC98D90C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44238" y="4817717"/>
            <a:ext cx="1796396" cy="302186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3" name="Text Placeholder 50">
            <a:extLst>
              <a:ext uri="{FF2B5EF4-FFF2-40B4-BE49-F238E27FC236}">
                <a16:creationId xmlns:a16="http://schemas.microsoft.com/office/drawing/2014/main" id="{18CF51EA-CDE2-4AA1-83CB-9DC6E212C3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44238" y="5210963"/>
            <a:ext cx="181356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4" name="Text Placeholder 48">
            <a:extLst>
              <a:ext uri="{FF2B5EF4-FFF2-40B4-BE49-F238E27FC236}">
                <a16:creationId xmlns:a16="http://schemas.microsoft.com/office/drawing/2014/main" id="{FE2BFCE7-D8D1-42B7-97F2-78B1D2CB5F8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754400" y="4817717"/>
            <a:ext cx="1796396" cy="302186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5" name="Text Placeholder 50">
            <a:extLst>
              <a:ext uri="{FF2B5EF4-FFF2-40B4-BE49-F238E27FC236}">
                <a16:creationId xmlns:a16="http://schemas.microsoft.com/office/drawing/2014/main" id="{0C4E8DE7-5691-4470-BC2C-F9F6532248C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754400" y="5210963"/>
            <a:ext cx="181356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FBC6ED5-DBEC-4BA5-9BFE-9A5E0ED8D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74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0">
          <p15:clr>
            <a:srgbClr val="FBAE40"/>
          </p15:clr>
        </p15:guide>
        <p15:guide id="2" pos="3840">
          <p15:clr>
            <a:srgbClr val="FBAE40"/>
          </p15:clr>
        </p15:guide>
        <p15:guide id="3" pos="5760">
          <p15:clr>
            <a:srgbClr val="FBAE40"/>
          </p15:clr>
        </p15:guide>
        <p15:guide id="4" pos="3984">
          <p15:clr>
            <a:srgbClr val="5ACBF0"/>
          </p15:clr>
        </p15:guide>
        <p15:guide id="5" pos="3696">
          <p15:clr>
            <a:srgbClr val="5ACBF0"/>
          </p15:clr>
        </p15:guide>
        <p15:guide id="6" pos="2064">
          <p15:clr>
            <a:srgbClr val="5ACBF0"/>
          </p15:clr>
        </p15:guide>
        <p15:guide id="7" pos="1776">
          <p15:clr>
            <a:srgbClr val="5ACBF0"/>
          </p15:clr>
        </p15:guide>
        <p15:guide id="8" pos="5616">
          <p15:clr>
            <a:srgbClr val="5ACBF0"/>
          </p15:clr>
        </p15:guide>
        <p15:guide id="9" pos="5904">
          <p15:clr>
            <a:srgbClr val="5ACBF0"/>
          </p15:clr>
        </p15:guide>
        <p15:guide id="10" pos="144">
          <p15:clr>
            <a:srgbClr val="5ACBF0"/>
          </p15:clr>
        </p15:guide>
        <p15:guide id="11" orient="horz" pos="4176">
          <p15:clr>
            <a:srgbClr val="5ACBF0"/>
          </p15:clr>
        </p15:guide>
        <p15:guide id="12" pos="7536">
          <p15:clr>
            <a:srgbClr val="5ACBF0"/>
          </p15:clr>
        </p15:guide>
        <p15:guide id="13" orient="horz" pos="144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48">
            <a:extLst>
              <a:ext uri="{FF2B5EF4-FFF2-40B4-BE49-F238E27FC236}">
                <a16:creationId xmlns:a16="http://schemas.microsoft.com/office/drawing/2014/main" id="{C6E48CAB-F1C0-4E71-9686-C02A967E92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6182" y="4014522"/>
            <a:ext cx="1182118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35" name="Text Placeholder 50">
            <a:extLst>
              <a:ext uri="{FF2B5EF4-FFF2-40B4-BE49-F238E27FC236}">
                <a16:creationId xmlns:a16="http://schemas.microsoft.com/office/drawing/2014/main" id="{7C226081-D459-4A68-9B23-0C804E6A639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6182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0" name="Text Placeholder 48">
            <a:extLst>
              <a:ext uri="{FF2B5EF4-FFF2-40B4-BE49-F238E27FC236}">
                <a16:creationId xmlns:a16="http://schemas.microsoft.com/office/drawing/2014/main" id="{C32AE455-05F0-44FA-98C4-73D9C60DF89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839103" y="4014522"/>
            <a:ext cx="1208897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3C3FB663-073E-458E-A31A-B15112A0D377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1839103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2" name="Text Placeholder 48">
            <a:extLst>
              <a:ext uri="{FF2B5EF4-FFF2-40B4-BE49-F238E27FC236}">
                <a16:creationId xmlns:a16="http://schemas.microsoft.com/office/drawing/2014/main" id="{91332113-C9A3-4B1F-A973-C30104497DC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222024" y="4014522"/>
            <a:ext cx="1181099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53" name="Text Placeholder 50">
            <a:extLst>
              <a:ext uri="{FF2B5EF4-FFF2-40B4-BE49-F238E27FC236}">
                <a16:creationId xmlns:a16="http://schemas.microsoft.com/office/drawing/2014/main" id="{CDAC2DE8-0B23-47D4-A121-018184C5D2B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3222024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4" name="Text Placeholder 48">
            <a:extLst>
              <a:ext uri="{FF2B5EF4-FFF2-40B4-BE49-F238E27FC236}">
                <a16:creationId xmlns:a16="http://schemas.microsoft.com/office/drawing/2014/main" id="{AE8613EE-32F0-4251-809B-6B9907E226C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604944" y="4014522"/>
            <a:ext cx="1181099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55" name="Text Placeholder 50">
            <a:extLst>
              <a:ext uri="{FF2B5EF4-FFF2-40B4-BE49-F238E27FC236}">
                <a16:creationId xmlns:a16="http://schemas.microsoft.com/office/drawing/2014/main" id="{6E9683DA-61F6-48A0-9453-C03FB9794010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4604944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6" name="Text Placeholder 48">
            <a:extLst>
              <a:ext uri="{FF2B5EF4-FFF2-40B4-BE49-F238E27FC236}">
                <a16:creationId xmlns:a16="http://schemas.microsoft.com/office/drawing/2014/main" id="{53C09CD9-E6F6-4AA3-968A-491D1568E73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555230" y="4014522"/>
            <a:ext cx="1181099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57" name="Text Placeholder 50">
            <a:extLst>
              <a:ext uri="{FF2B5EF4-FFF2-40B4-BE49-F238E27FC236}">
                <a16:creationId xmlns:a16="http://schemas.microsoft.com/office/drawing/2014/main" id="{4457D5F2-D7AE-44A9-847A-D20086BCCC22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6555230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8" name="Text Placeholder 48">
            <a:extLst>
              <a:ext uri="{FF2B5EF4-FFF2-40B4-BE49-F238E27FC236}">
                <a16:creationId xmlns:a16="http://schemas.microsoft.com/office/drawing/2014/main" id="{4FBE8211-41BE-41C2-B826-94FD55BC0AA4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938151" y="4014522"/>
            <a:ext cx="1181098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59" name="Text Placeholder 50">
            <a:extLst>
              <a:ext uri="{FF2B5EF4-FFF2-40B4-BE49-F238E27FC236}">
                <a16:creationId xmlns:a16="http://schemas.microsoft.com/office/drawing/2014/main" id="{18C75666-F3E0-4AD7-8C05-FEFFEAE1D10C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938151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0" name="Text Placeholder 48">
            <a:extLst>
              <a:ext uri="{FF2B5EF4-FFF2-40B4-BE49-F238E27FC236}">
                <a16:creationId xmlns:a16="http://schemas.microsoft.com/office/drawing/2014/main" id="{66478F13-D9B8-4439-9B08-804CD6848EB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321072" y="4014522"/>
            <a:ext cx="1181098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61" name="Text Placeholder 50">
            <a:extLst>
              <a:ext uri="{FF2B5EF4-FFF2-40B4-BE49-F238E27FC236}">
                <a16:creationId xmlns:a16="http://schemas.microsoft.com/office/drawing/2014/main" id="{08844405-957A-4970-A2B6-D161FED665FF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9321072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2" name="Text Placeholder 48">
            <a:extLst>
              <a:ext uri="{FF2B5EF4-FFF2-40B4-BE49-F238E27FC236}">
                <a16:creationId xmlns:a16="http://schemas.microsoft.com/office/drawing/2014/main" id="{6F067D31-AE61-48F0-A497-1908DC77F08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703992" y="4014522"/>
            <a:ext cx="1181098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63" name="Text Placeholder 50">
            <a:extLst>
              <a:ext uri="{FF2B5EF4-FFF2-40B4-BE49-F238E27FC236}">
                <a16:creationId xmlns:a16="http://schemas.microsoft.com/office/drawing/2014/main" id="{5B4A526A-A40E-4B7D-94EC-5FDCAD2EAD89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10703992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A67390-01C5-4A4E-AF7F-79E8DB2B2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75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0">
          <p15:clr>
            <a:srgbClr val="FBAE40"/>
          </p15:clr>
        </p15:guide>
        <p15:guide id="2" pos="3840">
          <p15:clr>
            <a:srgbClr val="FBAE40"/>
          </p15:clr>
        </p15:guide>
        <p15:guide id="3" pos="5760">
          <p15:clr>
            <a:srgbClr val="FBAE40"/>
          </p15:clr>
        </p15:guide>
        <p15:guide id="4" pos="3984" userDrawn="1">
          <p15:clr>
            <a:srgbClr val="5ACBF0"/>
          </p15:clr>
        </p15:guide>
        <p15:guide id="5" pos="3696">
          <p15:clr>
            <a:srgbClr val="5ACBF0"/>
          </p15:clr>
        </p15:guide>
        <p15:guide id="6" pos="2064">
          <p15:clr>
            <a:srgbClr val="5ACBF0"/>
          </p15:clr>
        </p15:guide>
        <p15:guide id="7" pos="1776">
          <p15:clr>
            <a:srgbClr val="5ACBF0"/>
          </p15:clr>
        </p15:guide>
        <p15:guide id="8" pos="5616">
          <p15:clr>
            <a:srgbClr val="5ACBF0"/>
          </p15:clr>
        </p15:guide>
        <p15:guide id="9" pos="5904">
          <p15:clr>
            <a:srgbClr val="5ACBF0"/>
          </p15:clr>
        </p15:guide>
        <p15:guide id="10" pos="144">
          <p15:clr>
            <a:srgbClr val="5ACBF0"/>
          </p15:clr>
        </p15:guide>
        <p15:guide id="11" orient="horz" pos="4176">
          <p15:clr>
            <a:srgbClr val="5ACBF0"/>
          </p15:clr>
        </p15:guide>
        <p15:guide id="12" pos="7536">
          <p15:clr>
            <a:srgbClr val="5ACBF0"/>
          </p15:clr>
        </p15:guide>
        <p15:guide id="13" orient="horz" pos="144">
          <p15:clr>
            <a:srgbClr val="5ACBF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14742123-85C4-4775-80AC-721BD7C162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80060" y="1776098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E1001174-581F-41A6-864B-D3BE932C2E4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80060" y="2111375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2" name="Text Placeholder 48">
            <a:extLst>
              <a:ext uri="{FF2B5EF4-FFF2-40B4-BE49-F238E27FC236}">
                <a16:creationId xmlns:a16="http://schemas.microsoft.com/office/drawing/2014/main" id="{2B649793-2AFC-43EE-8172-0EAB326F11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4540" y="1776098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50">
            <a:extLst>
              <a:ext uri="{FF2B5EF4-FFF2-40B4-BE49-F238E27FC236}">
                <a16:creationId xmlns:a16="http://schemas.microsoft.com/office/drawing/2014/main" id="{5B27745F-27CA-45D0-BE8E-A9C3B168F4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74540" y="2111375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4" name="Text Placeholder 48">
            <a:extLst>
              <a:ext uri="{FF2B5EF4-FFF2-40B4-BE49-F238E27FC236}">
                <a16:creationId xmlns:a16="http://schemas.microsoft.com/office/drawing/2014/main" id="{58782C77-F426-4586-AF09-D07E1E8737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97900" y="1776098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50">
            <a:extLst>
              <a:ext uri="{FF2B5EF4-FFF2-40B4-BE49-F238E27FC236}">
                <a16:creationId xmlns:a16="http://schemas.microsoft.com/office/drawing/2014/main" id="{E04DA729-6A59-4BC5-8955-DF4D12F125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97900" y="2111375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6" name="Text Placeholder 48">
            <a:extLst>
              <a:ext uri="{FF2B5EF4-FFF2-40B4-BE49-F238E27FC236}">
                <a16:creationId xmlns:a16="http://schemas.microsoft.com/office/drawing/2014/main" id="{F6AF03D4-E441-4447-876C-A1B030223E2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80060" y="2914739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7" name="Text Placeholder 50">
            <a:extLst>
              <a:ext uri="{FF2B5EF4-FFF2-40B4-BE49-F238E27FC236}">
                <a16:creationId xmlns:a16="http://schemas.microsoft.com/office/drawing/2014/main" id="{679D428E-9700-4E19-8364-70006C3E765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80060" y="3254810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8" name="Text Placeholder 48">
            <a:extLst>
              <a:ext uri="{FF2B5EF4-FFF2-40B4-BE49-F238E27FC236}">
                <a16:creationId xmlns:a16="http://schemas.microsoft.com/office/drawing/2014/main" id="{5B64A0D9-EA5C-4EC1-981A-0FD223A62FB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674540" y="2914739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50">
            <a:extLst>
              <a:ext uri="{FF2B5EF4-FFF2-40B4-BE49-F238E27FC236}">
                <a16:creationId xmlns:a16="http://schemas.microsoft.com/office/drawing/2014/main" id="{7F9CD6F4-7AEE-42A4-B26D-96BE3E90036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674540" y="3254810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0" name="Text Placeholder 48">
            <a:extLst>
              <a:ext uri="{FF2B5EF4-FFF2-40B4-BE49-F238E27FC236}">
                <a16:creationId xmlns:a16="http://schemas.microsoft.com/office/drawing/2014/main" id="{82EA5B58-66CC-4197-BAC3-D0A39558DB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697900" y="2914739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50">
            <a:extLst>
              <a:ext uri="{FF2B5EF4-FFF2-40B4-BE49-F238E27FC236}">
                <a16:creationId xmlns:a16="http://schemas.microsoft.com/office/drawing/2014/main" id="{B76C47B4-A585-4CAC-933A-2E6D1938D17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697900" y="3254810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2" name="Text Placeholder 48">
            <a:extLst>
              <a:ext uri="{FF2B5EF4-FFF2-40B4-BE49-F238E27FC236}">
                <a16:creationId xmlns:a16="http://schemas.microsoft.com/office/drawing/2014/main" id="{563D0C18-5125-4D0F-B46D-76AE182B3F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580060" y="4057987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3" name="Text Placeholder 50">
            <a:extLst>
              <a:ext uri="{FF2B5EF4-FFF2-40B4-BE49-F238E27FC236}">
                <a16:creationId xmlns:a16="http://schemas.microsoft.com/office/drawing/2014/main" id="{10634501-CE83-42B9-8572-5C6B7371086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580060" y="4392591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4" name="Text Placeholder 48">
            <a:extLst>
              <a:ext uri="{FF2B5EF4-FFF2-40B4-BE49-F238E27FC236}">
                <a16:creationId xmlns:a16="http://schemas.microsoft.com/office/drawing/2014/main" id="{54844B85-1B28-4340-AA8C-10A0C2A36C9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74540" y="4057987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50">
            <a:extLst>
              <a:ext uri="{FF2B5EF4-FFF2-40B4-BE49-F238E27FC236}">
                <a16:creationId xmlns:a16="http://schemas.microsoft.com/office/drawing/2014/main" id="{31BB84F0-3823-46DB-BCEF-5EF3F8E680C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674540" y="4392591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6" name="Text Placeholder 48">
            <a:extLst>
              <a:ext uri="{FF2B5EF4-FFF2-40B4-BE49-F238E27FC236}">
                <a16:creationId xmlns:a16="http://schemas.microsoft.com/office/drawing/2014/main" id="{D4D4EE7B-E029-47B3-BC18-D53E810711C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697900" y="4057987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7" name="Text Placeholder 50">
            <a:extLst>
              <a:ext uri="{FF2B5EF4-FFF2-40B4-BE49-F238E27FC236}">
                <a16:creationId xmlns:a16="http://schemas.microsoft.com/office/drawing/2014/main" id="{C088BE45-14DC-4551-A5FC-93D0BA99188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697900" y="4392591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8" name="Text Placeholder 48">
            <a:extLst>
              <a:ext uri="{FF2B5EF4-FFF2-40B4-BE49-F238E27FC236}">
                <a16:creationId xmlns:a16="http://schemas.microsoft.com/office/drawing/2014/main" id="{120E072F-4FF5-422F-B7FD-BE3DF026010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580060" y="5231920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9" name="Text Placeholder 50">
            <a:extLst>
              <a:ext uri="{FF2B5EF4-FFF2-40B4-BE49-F238E27FC236}">
                <a16:creationId xmlns:a16="http://schemas.microsoft.com/office/drawing/2014/main" id="{E73E6162-F4E3-4F6D-BA12-6B5918E23B8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580060" y="5566524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0" name="Text Placeholder 48">
            <a:extLst>
              <a:ext uri="{FF2B5EF4-FFF2-40B4-BE49-F238E27FC236}">
                <a16:creationId xmlns:a16="http://schemas.microsoft.com/office/drawing/2014/main" id="{C9938F8E-67A2-401C-882C-ED04C7E5224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674540" y="5231920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50">
            <a:extLst>
              <a:ext uri="{FF2B5EF4-FFF2-40B4-BE49-F238E27FC236}">
                <a16:creationId xmlns:a16="http://schemas.microsoft.com/office/drawing/2014/main" id="{E683DBE3-DCA5-4538-A253-E60ED2C4B62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674540" y="5566524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2" name="Text Placeholder 48">
            <a:extLst>
              <a:ext uri="{FF2B5EF4-FFF2-40B4-BE49-F238E27FC236}">
                <a16:creationId xmlns:a16="http://schemas.microsoft.com/office/drawing/2014/main" id="{6F8B9E2C-BE06-4536-A348-4640A2DA1B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697900" y="5231920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3" name="Text Placeholder 50">
            <a:extLst>
              <a:ext uri="{FF2B5EF4-FFF2-40B4-BE49-F238E27FC236}">
                <a16:creationId xmlns:a16="http://schemas.microsoft.com/office/drawing/2014/main" id="{B9A57CE7-FAE2-490F-A8F8-402B5F3A744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697900" y="5566524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611859-7CC8-480B-BA0E-18BB16B30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34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44" userDrawn="1">
          <p15:clr>
            <a:srgbClr val="FBAE40"/>
          </p15:clr>
        </p15:guide>
        <p15:guide id="2" pos="5112">
          <p15:clr>
            <a:srgbClr val="FBAE40"/>
          </p15:clr>
        </p15:guide>
        <p15:guide id="4" pos="5256">
          <p15:clr>
            <a:srgbClr val="5ACBF0"/>
          </p15:clr>
        </p15:guide>
        <p15:guide id="5" pos="4968" userDrawn="1">
          <p15:clr>
            <a:srgbClr val="5ACBF0"/>
          </p15:clr>
        </p15:guide>
        <p15:guide id="6" pos="2688" userDrawn="1">
          <p15:clr>
            <a:srgbClr val="5ACBF0"/>
          </p15:clr>
        </p15:guide>
        <p15:guide id="7" pos="2400" userDrawn="1">
          <p15:clr>
            <a:srgbClr val="5ACBF0"/>
          </p15:clr>
        </p15:guide>
        <p15:guide id="10" pos="144">
          <p15:clr>
            <a:srgbClr val="5ACBF0"/>
          </p15:clr>
        </p15:guide>
        <p15:guide id="11" orient="horz" pos="4176">
          <p15:clr>
            <a:srgbClr val="5ACBF0"/>
          </p15:clr>
        </p15:guide>
        <p15:guide id="12" pos="7536">
          <p15:clr>
            <a:srgbClr val="5ACBF0"/>
          </p15:clr>
        </p15:guide>
        <p15:guide id="13" orient="horz" pos="144">
          <p15:clr>
            <a:srgbClr val="5ACBF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90B616-241D-4DFE-BC2F-C001ED77E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124" y="457200"/>
            <a:ext cx="11731752" cy="63093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AE909E-CC4A-4E51-BC02-B893225D2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0124" y="1825625"/>
            <a:ext cx="1173175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B6EE4-1695-4DD6-9758-84FFE963D6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0124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FDAD0-21E9-42D0-8C63-C6563197FC13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3250D-A8F9-4682-AD84-FD37BCAA6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9280" y="6356350"/>
            <a:ext cx="5933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1A788-841D-41AB-A983-152B6532F7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86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E3823-CC86-4AC6-95C0-DC3ECA80FD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84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1" r:id="rId2"/>
    <p:sldLayoutId id="2147483670" r:id="rId3"/>
  </p:sldLayoutIdLst>
  <p:txStyles>
    <p:titleStyle>
      <a:lvl1pPr algn="ctr" defTabSz="914400" rtl="0" eaLnBrk="1" latinLnBrk="0" hangingPunct="1">
        <a:lnSpc>
          <a:spcPct val="90000"/>
        </a:lnSpc>
        <a:spcBef>
          <a:spcPts val="1000"/>
        </a:spcBef>
        <a:buNone/>
        <a:defRPr sz="36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3415C901-039D-4058-80C7-5ABA400CDB06}"/>
              </a:ext>
            </a:extLst>
          </p:cNvPr>
          <p:cNvSpPr/>
          <p:nvPr/>
        </p:nvSpPr>
        <p:spPr>
          <a:xfrm>
            <a:off x="4356918" y="1805683"/>
            <a:ext cx="1160580" cy="116058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accent5"/>
                </a:solidFill>
              </a:rPr>
              <a:t>do 23. września</a:t>
            </a:r>
            <a:endParaRPr lang="en-US" sz="1200" dirty="0">
              <a:solidFill>
                <a:schemeClr val="accent5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66DA334-7569-42CB-95CD-419F4AC26092}"/>
              </a:ext>
            </a:extLst>
          </p:cNvPr>
          <p:cNvSpPr/>
          <p:nvPr/>
        </p:nvSpPr>
        <p:spPr>
          <a:xfrm>
            <a:off x="6656068" y="1805683"/>
            <a:ext cx="1160580" cy="116058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B0F0"/>
                </a:solidFill>
              </a:rPr>
              <a:t>do 23. września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D8E2964-D9A5-4A16-8604-F04921C189EB}"/>
              </a:ext>
            </a:extLst>
          </p:cNvPr>
          <p:cNvSpPr/>
          <p:nvPr/>
        </p:nvSpPr>
        <p:spPr>
          <a:xfrm>
            <a:off x="8955219" y="1805683"/>
            <a:ext cx="1160580" cy="116058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accent3"/>
                </a:solidFill>
              </a:rPr>
              <a:t>co najmniej raz na kwartał</a:t>
            </a:r>
            <a:endParaRPr lang="en-US" sz="1200" dirty="0">
              <a:solidFill>
                <a:schemeClr val="accent3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C17936A-EE2B-4C30-A31C-496282D48B87}"/>
              </a:ext>
            </a:extLst>
          </p:cNvPr>
          <p:cNvSpPr/>
          <p:nvPr/>
        </p:nvSpPr>
        <p:spPr>
          <a:xfrm>
            <a:off x="2057768" y="1805683"/>
            <a:ext cx="1160580" cy="116058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accent4"/>
                </a:solidFill>
              </a:rPr>
              <a:t>do 16. września</a:t>
            </a:r>
            <a:endParaRPr lang="en-US" sz="1200" dirty="0">
              <a:solidFill>
                <a:schemeClr val="accent4"/>
              </a:solidFill>
            </a:endParaRPr>
          </a:p>
        </p:txBody>
      </p:sp>
      <p:sp>
        <p:nvSpPr>
          <p:cNvPr id="23" name="Freeform: Shape 22" descr="timeline ">
            <a:extLst>
              <a:ext uri="{FF2B5EF4-FFF2-40B4-BE49-F238E27FC236}">
                <a16:creationId xmlns:a16="http://schemas.microsoft.com/office/drawing/2014/main" id="{7889103E-B405-4427-BC20-A3CA893D099A}"/>
              </a:ext>
            </a:extLst>
          </p:cNvPr>
          <p:cNvSpPr/>
          <p:nvPr/>
        </p:nvSpPr>
        <p:spPr>
          <a:xfrm flipH="1" flipV="1">
            <a:off x="1469852" y="1164423"/>
            <a:ext cx="9252295" cy="2410190"/>
          </a:xfrm>
          <a:custGeom>
            <a:avLst/>
            <a:gdLst>
              <a:gd name="connsiteX0" fmla="*/ 1192508 w 9252295"/>
              <a:gd name="connsiteY0" fmla="*/ 2410190 h 2410190"/>
              <a:gd name="connsiteX1" fmla="*/ 0 w 9252295"/>
              <a:gd name="connsiteY1" fmla="*/ 1217682 h 2410190"/>
              <a:gd name="connsiteX2" fmla="*/ 1107 w 9252295"/>
              <a:gd name="connsiteY2" fmla="*/ 1206703 h 2410190"/>
              <a:gd name="connsiteX3" fmla="*/ 96158 w 9252295"/>
              <a:gd name="connsiteY3" fmla="*/ 1206703 h 2410190"/>
              <a:gd name="connsiteX4" fmla="*/ 95051 w 9252295"/>
              <a:gd name="connsiteY4" fmla="*/ 1217682 h 2410190"/>
              <a:gd name="connsiteX5" fmla="*/ 1192508 w 9252295"/>
              <a:gd name="connsiteY5" fmla="*/ 2315139 h 2410190"/>
              <a:gd name="connsiteX6" fmla="*/ 2289965 w 9252295"/>
              <a:gd name="connsiteY6" fmla="*/ 1217682 h 2410190"/>
              <a:gd name="connsiteX7" fmla="*/ 2289554 w 9252295"/>
              <a:gd name="connsiteY7" fmla="*/ 1209531 h 2410190"/>
              <a:gd name="connsiteX8" fmla="*/ 2290085 w 9252295"/>
              <a:gd name="connsiteY8" fmla="*/ 1209531 h 2410190"/>
              <a:gd name="connsiteX9" fmla="*/ 2295831 w 9252295"/>
              <a:gd name="connsiteY9" fmla="*/ 1095755 h 2410190"/>
              <a:gd name="connsiteX10" fmla="*/ 3482182 w 9252295"/>
              <a:gd name="connsiteY10" fmla="*/ 25174 h 2410190"/>
              <a:gd name="connsiteX11" fmla="*/ 4668533 w 9252295"/>
              <a:gd name="connsiteY11" fmla="*/ 1095755 h 2410190"/>
              <a:gd name="connsiteX12" fmla="*/ 4674278 w 9252295"/>
              <a:gd name="connsiteY12" fmla="*/ 1209531 h 2410190"/>
              <a:gd name="connsiteX13" fmla="*/ 4673516 w 9252295"/>
              <a:gd name="connsiteY13" fmla="*/ 1209531 h 2410190"/>
              <a:gd name="connsiteX14" fmla="*/ 4678322 w 9252295"/>
              <a:gd name="connsiteY14" fmla="*/ 1304717 h 2410190"/>
              <a:gd name="connsiteX15" fmla="*/ 5770114 w 9252295"/>
              <a:gd name="connsiteY15" fmla="*/ 2289966 h 2410190"/>
              <a:gd name="connsiteX16" fmla="*/ 6861904 w 9252295"/>
              <a:gd name="connsiteY16" fmla="*/ 1304717 h 2410190"/>
              <a:gd name="connsiteX17" fmla="*/ 6867159 w 9252295"/>
              <a:gd name="connsiteY17" fmla="*/ 1200660 h 2410190"/>
              <a:gd name="connsiteX18" fmla="*/ 6867690 w 9252295"/>
              <a:gd name="connsiteY18" fmla="*/ 1200660 h 2410190"/>
              <a:gd name="connsiteX19" fmla="*/ 6867279 w 9252295"/>
              <a:gd name="connsiteY19" fmla="*/ 1192508 h 2410190"/>
              <a:gd name="connsiteX20" fmla="*/ 8059787 w 9252295"/>
              <a:gd name="connsiteY20" fmla="*/ 0 h 2410190"/>
              <a:gd name="connsiteX21" fmla="*/ 9252295 w 9252295"/>
              <a:gd name="connsiteY21" fmla="*/ 1192508 h 2410190"/>
              <a:gd name="connsiteX22" fmla="*/ 9251964 w 9252295"/>
              <a:gd name="connsiteY22" fmla="*/ 1195794 h 2410190"/>
              <a:gd name="connsiteX23" fmla="*/ 9156913 w 9252295"/>
              <a:gd name="connsiteY23" fmla="*/ 1195794 h 2410190"/>
              <a:gd name="connsiteX24" fmla="*/ 9157244 w 9252295"/>
              <a:gd name="connsiteY24" fmla="*/ 1192508 h 2410190"/>
              <a:gd name="connsiteX25" fmla="*/ 8059787 w 9252295"/>
              <a:gd name="connsiteY25" fmla="*/ 95051 h 2410190"/>
              <a:gd name="connsiteX26" fmla="*/ 6962330 w 9252295"/>
              <a:gd name="connsiteY26" fmla="*/ 1192508 h 2410190"/>
              <a:gd name="connsiteX27" fmla="*/ 6962741 w 9252295"/>
              <a:gd name="connsiteY27" fmla="*/ 1200660 h 2410190"/>
              <a:gd name="connsiteX28" fmla="*/ 6962209 w 9252295"/>
              <a:gd name="connsiteY28" fmla="*/ 1200660 h 2410190"/>
              <a:gd name="connsiteX29" fmla="*/ 6956464 w 9252295"/>
              <a:gd name="connsiteY29" fmla="*/ 1314435 h 2410190"/>
              <a:gd name="connsiteX30" fmla="*/ 5770114 w 9252295"/>
              <a:gd name="connsiteY30" fmla="*/ 2385016 h 2410190"/>
              <a:gd name="connsiteX31" fmla="*/ 4583763 w 9252295"/>
              <a:gd name="connsiteY31" fmla="*/ 1314435 h 2410190"/>
              <a:gd name="connsiteX32" fmla="*/ 4578017 w 9252295"/>
              <a:gd name="connsiteY32" fmla="*/ 1200660 h 2410190"/>
              <a:gd name="connsiteX33" fmla="*/ 4578780 w 9252295"/>
              <a:gd name="connsiteY33" fmla="*/ 1200660 h 2410190"/>
              <a:gd name="connsiteX34" fmla="*/ 4573974 w 9252295"/>
              <a:gd name="connsiteY34" fmla="*/ 1105474 h 2410190"/>
              <a:gd name="connsiteX35" fmla="*/ 3482182 w 9252295"/>
              <a:gd name="connsiteY35" fmla="*/ 120225 h 2410190"/>
              <a:gd name="connsiteX36" fmla="*/ 2390391 w 9252295"/>
              <a:gd name="connsiteY36" fmla="*/ 1105474 h 2410190"/>
              <a:gd name="connsiteX37" fmla="*/ 2385136 w 9252295"/>
              <a:gd name="connsiteY37" fmla="*/ 1209531 h 2410190"/>
              <a:gd name="connsiteX38" fmla="*/ 2384604 w 9252295"/>
              <a:gd name="connsiteY38" fmla="*/ 1209531 h 2410190"/>
              <a:gd name="connsiteX39" fmla="*/ 2385016 w 9252295"/>
              <a:gd name="connsiteY39" fmla="*/ 1217682 h 2410190"/>
              <a:gd name="connsiteX40" fmla="*/ 1192508 w 9252295"/>
              <a:gd name="connsiteY40" fmla="*/ 2410190 h 2410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9252295" h="2410190">
                <a:moveTo>
                  <a:pt x="1192508" y="2410190"/>
                </a:moveTo>
                <a:cubicBezTo>
                  <a:pt x="533904" y="2410190"/>
                  <a:pt x="0" y="1876286"/>
                  <a:pt x="0" y="1217682"/>
                </a:cubicBezTo>
                <a:lnTo>
                  <a:pt x="1107" y="1206703"/>
                </a:lnTo>
                <a:lnTo>
                  <a:pt x="96158" y="1206703"/>
                </a:lnTo>
                <a:lnTo>
                  <a:pt x="95051" y="1217682"/>
                </a:lnTo>
                <a:cubicBezTo>
                  <a:pt x="95051" y="1823791"/>
                  <a:pt x="586400" y="2315139"/>
                  <a:pt x="1192508" y="2315139"/>
                </a:cubicBezTo>
                <a:cubicBezTo>
                  <a:pt x="1798616" y="2315139"/>
                  <a:pt x="2289965" y="1823791"/>
                  <a:pt x="2289965" y="1217682"/>
                </a:cubicBezTo>
                <a:lnTo>
                  <a:pt x="2289554" y="1209531"/>
                </a:lnTo>
                <a:lnTo>
                  <a:pt x="2290085" y="1209531"/>
                </a:lnTo>
                <a:lnTo>
                  <a:pt x="2295831" y="1095755"/>
                </a:lnTo>
                <a:cubicBezTo>
                  <a:pt x="2356899" y="494427"/>
                  <a:pt x="2864742" y="25174"/>
                  <a:pt x="3482182" y="25174"/>
                </a:cubicBezTo>
                <a:cubicBezTo>
                  <a:pt x="4099623" y="25174"/>
                  <a:pt x="4607465" y="494427"/>
                  <a:pt x="4668533" y="1095755"/>
                </a:cubicBezTo>
                <a:lnTo>
                  <a:pt x="4674278" y="1209531"/>
                </a:lnTo>
                <a:lnTo>
                  <a:pt x="4673516" y="1209531"/>
                </a:lnTo>
                <a:lnTo>
                  <a:pt x="4678322" y="1304717"/>
                </a:lnTo>
                <a:cubicBezTo>
                  <a:pt x="4734523" y="1858116"/>
                  <a:pt x="5201886" y="2289966"/>
                  <a:pt x="5770114" y="2289966"/>
                </a:cubicBezTo>
                <a:cubicBezTo>
                  <a:pt x="6338340" y="2289966"/>
                  <a:pt x="6805704" y="1858116"/>
                  <a:pt x="6861904" y="1304717"/>
                </a:cubicBezTo>
                <a:lnTo>
                  <a:pt x="6867159" y="1200660"/>
                </a:lnTo>
                <a:lnTo>
                  <a:pt x="6867690" y="1200660"/>
                </a:lnTo>
                <a:lnTo>
                  <a:pt x="6867279" y="1192508"/>
                </a:lnTo>
                <a:cubicBezTo>
                  <a:pt x="6867279" y="533905"/>
                  <a:pt x="7401183" y="0"/>
                  <a:pt x="8059787" y="0"/>
                </a:cubicBezTo>
                <a:cubicBezTo>
                  <a:pt x="8718390" y="0"/>
                  <a:pt x="9252295" y="533905"/>
                  <a:pt x="9252295" y="1192508"/>
                </a:cubicBezTo>
                <a:lnTo>
                  <a:pt x="9251964" y="1195794"/>
                </a:lnTo>
                <a:lnTo>
                  <a:pt x="9156913" y="1195794"/>
                </a:lnTo>
                <a:lnTo>
                  <a:pt x="9157244" y="1192508"/>
                </a:lnTo>
                <a:cubicBezTo>
                  <a:pt x="9157244" y="586400"/>
                  <a:pt x="8665895" y="95051"/>
                  <a:pt x="8059787" y="95051"/>
                </a:cubicBezTo>
                <a:cubicBezTo>
                  <a:pt x="7453679" y="95051"/>
                  <a:pt x="6962330" y="586400"/>
                  <a:pt x="6962330" y="1192508"/>
                </a:cubicBezTo>
                <a:lnTo>
                  <a:pt x="6962741" y="1200660"/>
                </a:lnTo>
                <a:lnTo>
                  <a:pt x="6962209" y="1200660"/>
                </a:lnTo>
                <a:lnTo>
                  <a:pt x="6956464" y="1314435"/>
                </a:lnTo>
                <a:cubicBezTo>
                  <a:pt x="6895396" y="1915764"/>
                  <a:pt x="6387554" y="2385016"/>
                  <a:pt x="5770114" y="2385016"/>
                </a:cubicBezTo>
                <a:cubicBezTo>
                  <a:pt x="5152672" y="2385016"/>
                  <a:pt x="4644831" y="1915764"/>
                  <a:pt x="4583763" y="1314435"/>
                </a:cubicBezTo>
                <a:lnTo>
                  <a:pt x="4578017" y="1200660"/>
                </a:lnTo>
                <a:lnTo>
                  <a:pt x="4578780" y="1200660"/>
                </a:lnTo>
                <a:lnTo>
                  <a:pt x="4573974" y="1105474"/>
                </a:lnTo>
                <a:cubicBezTo>
                  <a:pt x="4517772" y="552075"/>
                  <a:pt x="4050409" y="120225"/>
                  <a:pt x="3482182" y="120225"/>
                </a:cubicBezTo>
                <a:cubicBezTo>
                  <a:pt x="2913956" y="120225"/>
                  <a:pt x="2446592" y="552075"/>
                  <a:pt x="2390391" y="1105474"/>
                </a:cubicBezTo>
                <a:lnTo>
                  <a:pt x="2385136" y="1209531"/>
                </a:lnTo>
                <a:lnTo>
                  <a:pt x="2384604" y="1209531"/>
                </a:lnTo>
                <a:lnTo>
                  <a:pt x="2385016" y="1217682"/>
                </a:lnTo>
                <a:cubicBezTo>
                  <a:pt x="2385016" y="1876286"/>
                  <a:pt x="1851111" y="2410190"/>
                  <a:pt x="1192508" y="2410190"/>
                </a:cubicBezTo>
                <a:close/>
              </a:path>
            </a:pathLst>
          </a:custGeom>
          <a:gradFill flip="none" rotWithShape="1">
            <a:gsLst>
              <a:gs pos="61000">
                <a:srgbClr val="00B0F0"/>
              </a:gs>
              <a:gs pos="39000">
                <a:schemeClr val="accent5"/>
              </a:gs>
              <a:gs pos="18000">
                <a:schemeClr val="accent4"/>
              </a:gs>
              <a:gs pos="92000">
                <a:schemeClr val="accent3"/>
              </a:gs>
            </a:gsLst>
            <a:lin ang="10800000" scaled="0"/>
            <a:tileRect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4000" dirty="0">
              <a:solidFill>
                <a:schemeClr val="accent2"/>
              </a:solidFill>
            </a:endParaRPr>
          </a:p>
        </p:txBody>
      </p:sp>
      <p:sp>
        <p:nvSpPr>
          <p:cNvPr id="2" name="Oval 1" descr="timeline endpoints">
            <a:extLst>
              <a:ext uri="{FF2B5EF4-FFF2-40B4-BE49-F238E27FC236}">
                <a16:creationId xmlns:a16="http://schemas.microsoft.com/office/drawing/2014/main" id="{81AA7F01-98B3-49CE-A287-1B558536C306}"/>
              </a:ext>
            </a:extLst>
          </p:cNvPr>
          <p:cNvSpPr/>
          <p:nvPr/>
        </p:nvSpPr>
        <p:spPr>
          <a:xfrm>
            <a:off x="1397533" y="2293803"/>
            <a:ext cx="218092" cy="218092"/>
          </a:xfrm>
          <a:prstGeom prst="ellipse">
            <a:avLst/>
          </a:prstGeom>
          <a:solidFill>
            <a:schemeClr val="accent4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 descr="timeline endpoints">
            <a:extLst>
              <a:ext uri="{FF2B5EF4-FFF2-40B4-BE49-F238E27FC236}">
                <a16:creationId xmlns:a16="http://schemas.microsoft.com/office/drawing/2014/main" id="{491CCD59-030F-4F79-9A33-EBC86A2EC9FE}"/>
              </a:ext>
            </a:extLst>
          </p:cNvPr>
          <p:cNvSpPr/>
          <p:nvPr/>
        </p:nvSpPr>
        <p:spPr>
          <a:xfrm>
            <a:off x="10557942" y="2293803"/>
            <a:ext cx="218092" cy="218092"/>
          </a:xfrm>
          <a:prstGeom prst="ellipse">
            <a:avLst/>
          </a:prstGeom>
          <a:solidFill>
            <a:srgbClr val="20A472"/>
          </a:solidFill>
          <a:ln w="76200">
            <a:solidFill>
              <a:srgbClr val="20A4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0A472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B6086B1F-4F6D-4493-AE84-2520E93642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97533" y="3590856"/>
            <a:ext cx="2327444" cy="616623"/>
          </a:xfrm>
        </p:spPr>
        <p:txBody>
          <a:bodyPr/>
          <a:lstStyle/>
          <a:p>
            <a:r>
              <a:rPr lang="pl-PL" dirty="0"/>
              <a:t>Trójki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A44816B-378D-41B5-84D7-39CECE2E45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97533" y="4199207"/>
            <a:ext cx="2411253" cy="2264659"/>
          </a:xfrm>
        </p:spPr>
        <p:txBody>
          <a:bodyPr/>
          <a:lstStyle/>
          <a:p>
            <a:r>
              <a:rPr lang="pl-PL" dirty="0"/>
              <a:t>Rodzice na zebraniu klasy lub grupy przedszkolnej wybierają większością głosów, w tajnych wyborach - trzech przedstawicieli do tzw. trójki klasowej lub trójki grupy przedszkolnej</a:t>
            </a:r>
            <a:r>
              <a:rPr lang="pl-PL"/>
              <a:t>.  </a:t>
            </a:r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2EFC63F8-23B1-4F22-9868-15EB446170F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32985" y="3590857"/>
            <a:ext cx="1897487" cy="517292"/>
          </a:xfrm>
        </p:spPr>
        <p:txBody>
          <a:bodyPr/>
          <a:lstStyle/>
          <a:p>
            <a:r>
              <a:rPr lang="pl-PL" dirty="0"/>
              <a:t>Rada rodziców</a:t>
            </a:r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AA64E66E-DA3C-42CD-80D9-89BD3A8A40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32985" y="4199207"/>
            <a:ext cx="2411253" cy="1719227"/>
          </a:xfrm>
        </p:spPr>
        <p:txBody>
          <a:bodyPr/>
          <a:lstStyle/>
          <a:p>
            <a:r>
              <a:rPr lang="pl-PL" dirty="0"/>
              <a:t>W skład rady rodziców wchodzi jeden przedstawiciel Trójki.</a:t>
            </a:r>
          </a:p>
          <a:p>
            <a:r>
              <a:rPr lang="pl-PL" dirty="0"/>
              <a:t>Rada rodziców wybiera prezydium rady rodziców spośród przedstawicieli rady rodziców, obecnych na pierwszym zebraniu.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F5A6A695-5271-4895-88EF-663A3F593E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44238" y="3590856"/>
            <a:ext cx="1796396" cy="517292"/>
          </a:xfrm>
        </p:spPr>
        <p:txBody>
          <a:bodyPr/>
          <a:lstStyle/>
          <a:p>
            <a:r>
              <a:rPr lang="pl-PL" dirty="0"/>
              <a:t>Prezydium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93CA8393-83FA-4B7B-BF41-CB601BA1643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44238" y="4199207"/>
            <a:ext cx="2411252" cy="1567939"/>
          </a:xfrm>
        </p:spPr>
        <p:txBody>
          <a:bodyPr/>
          <a:lstStyle/>
          <a:p>
            <a:r>
              <a:rPr lang="pl-PL" dirty="0"/>
              <a:t>Osoba z największą liczbą głosów przedstawicieli rady rodziców jest przewodniczącym prezydium rady rodziców.</a:t>
            </a:r>
          </a:p>
          <a:p>
            <a:r>
              <a:rPr lang="pl-PL" dirty="0"/>
              <a:t>W skład prezydium wchodzi od 3 do 9 osób, w tym osoba przewodniczącego.</a:t>
            </a:r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3CD04606-2C05-4AC9-9F6C-C0E9EDF1BC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115122" y="3590855"/>
            <a:ext cx="2624933" cy="517293"/>
          </a:xfrm>
        </p:spPr>
        <p:txBody>
          <a:bodyPr/>
          <a:lstStyle/>
          <a:p>
            <a:r>
              <a:rPr lang="pl-PL" dirty="0"/>
              <a:t>Zebrania rady rodziców</a:t>
            </a:r>
            <a:endParaRPr lang="en-US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DA3309B0-9F41-47B2-8F25-10987486418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115123" y="4199208"/>
            <a:ext cx="1925054" cy="1329238"/>
          </a:xfrm>
        </p:spPr>
        <p:txBody>
          <a:bodyPr/>
          <a:lstStyle/>
          <a:p>
            <a:r>
              <a:rPr lang="pl-PL" dirty="0"/>
              <a:t>Przewodniczący prezydium rady rodziców zwołuje zebrania rady rodziców, co najmniej raz na kwartał roku kalendarzowego.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4" name="Title 33">
            <a:extLst>
              <a:ext uri="{FF2B5EF4-FFF2-40B4-BE49-F238E27FC236}">
                <a16:creationId xmlns:a16="http://schemas.microsoft.com/office/drawing/2014/main" id="{F28D01B5-A5BC-45A3-8718-13BDC694F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124" y="647131"/>
            <a:ext cx="11731752" cy="517292"/>
          </a:xfrm>
        </p:spPr>
        <p:txBody>
          <a:bodyPr/>
          <a:lstStyle/>
          <a:p>
            <a:r>
              <a:rPr lang="pl-PL" sz="2800" dirty="0"/>
              <a:t>Zebrania rodziców</a:t>
            </a:r>
            <a:endParaRPr lang="en-US" sz="2800" dirty="0"/>
          </a:p>
        </p:txBody>
      </p:sp>
      <p:sp>
        <p:nvSpPr>
          <p:cNvPr id="26" name="Text Placeholder 17">
            <a:extLst>
              <a:ext uri="{FF2B5EF4-FFF2-40B4-BE49-F238E27FC236}">
                <a16:creationId xmlns:a16="http://schemas.microsoft.com/office/drawing/2014/main" id="{2BCE6868-FBE3-40F9-8AAA-DDF288AA8770}"/>
              </a:ext>
            </a:extLst>
          </p:cNvPr>
          <p:cNvSpPr txBox="1">
            <a:spLocks/>
          </p:cNvSpPr>
          <p:nvPr/>
        </p:nvSpPr>
        <p:spPr>
          <a:xfrm>
            <a:off x="144662" y="197196"/>
            <a:ext cx="6299576" cy="5172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Załącznik nr 1 do regulaminu działalności rady rodziców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622197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11">
      <a:dk1>
        <a:srgbClr val="000000"/>
      </a:dk1>
      <a:lt1>
        <a:srgbClr val="FFFFFF"/>
      </a:lt1>
      <a:dk2>
        <a:srgbClr val="8439BD"/>
      </a:dk2>
      <a:lt2>
        <a:srgbClr val="EBEBEB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13DC8"/>
      </a:folHlink>
    </a:clrScheme>
    <a:fontScheme name="Custom 11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duct Timeline_WAC_LH - v2" id="{C490F22C-BCE6-4049-96E9-DC11EF4DCC46}" vid="{AA5619E9-B2EB-4B47-8E48-7B1F4A347B9C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8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C1DAB8B-23BA-4827-9CE8-505DD4A39F0A}">
  <we:reference id="wa104178141" version="4.3.3.0" store="en-US" storeType="OMEX"/>
  <we:alternateReferences>
    <we:reference id="wa104178141" version="4.3.3.0" store="WA104178141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11B2B9-8CE5-4E5A-B70F-6B056FE844E8}">
  <ds:schemaRefs>
    <ds:schemaRef ds:uri="16c05727-aa75-4e4a-9b5f-8a80a1165891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71af3243-3dd4-4a8d-8c0d-dd76da1f02a5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66BA265-3C9C-41FF-80C6-61A7F961C0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55BC56-8FA3-435B-ACDD-0E8E6241EF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tf16411242_win32</Template>
  <TotalTime>322</TotalTime>
  <Words>132</Words>
  <Application>Microsoft Office PowerPoint</Application>
  <PresentationFormat>Panoramiczny</PresentationFormat>
  <Paragraphs>16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Avenir Next LT Pro Light</vt:lpstr>
      <vt:lpstr>Speak Pro</vt:lpstr>
      <vt:lpstr>2_Office Theme</vt:lpstr>
      <vt:lpstr>Zebrania rodziców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Zebrania rodziców</dc:title>
  <dc:creator>Paulina Radwańska</dc:creator>
  <cp:lastModifiedBy>Paulina Radwańska</cp:lastModifiedBy>
  <cp:revision>2</cp:revision>
  <dcterms:created xsi:type="dcterms:W3CDTF">2021-11-13T15:46:10Z</dcterms:created>
  <dcterms:modified xsi:type="dcterms:W3CDTF">2021-11-15T22:59:55Z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