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4"/>
  </p:sldMasterIdLst>
  <p:notesMasterIdLst>
    <p:notesMasterId r:id="rId7"/>
  </p:notesMasterIdLst>
  <p:handoutMasterIdLst>
    <p:handoutMasterId r:id="rId8"/>
  </p:handoutMasterIdLst>
  <p:sldIdLst>
    <p:sldId id="285" r:id="rId5"/>
    <p:sldId id="28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>
          <p15:clr>
            <a:srgbClr val="A4A3A4"/>
          </p15:clr>
        </p15:guide>
        <p15:guide id="3" orient="horz" pos="28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2D0E3"/>
    <a:srgbClr val="F23DB3"/>
    <a:srgbClr val="F2B077"/>
    <a:srgbClr val="172DA6"/>
    <a:srgbClr val="4868E5"/>
    <a:srgbClr val="1D2670"/>
    <a:srgbClr val="122173"/>
    <a:srgbClr val="FFFFFF"/>
    <a:srgbClr val="A591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D6202C-7492-414C-9A42-64B304C6D90E}" v="15" dt="2021-11-13T22:55:11.6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3725" autoAdjust="0"/>
  </p:normalViewPr>
  <p:slideViewPr>
    <p:cSldViewPr snapToGrid="0" showGuides="1">
      <p:cViewPr varScale="1">
        <p:scale>
          <a:sx n="61" d="100"/>
          <a:sy n="61" d="100"/>
        </p:scale>
        <p:origin x="884" y="60"/>
      </p:cViewPr>
      <p:guideLst>
        <p:guide pos="3840"/>
        <p:guide orient="horz"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46" d="100"/>
        <a:sy n="46" d="100"/>
      </p:scale>
      <p:origin x="0" y="0"/>
    </p:cViewPr>
  </p:sorterViewPr>
  <p:notesViewPr>
    <p:cSldViewPr snapToGrid="0" showGuides="1">
      <p:cViewPr varScale="1">
        <p:scale>
          <a:sx n="48" d="100"/>
          <a:sy n="48" d="100"/>
        </p:scale>
        <p:origin x="2684" y="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ina Radwańska" userId="be3c72871bbbcc78" providerId="LiveId" clId="{23D6202C-7492-414C-9A42-64B304C6D90E}"/>
    <pc:docChg chg="undo custSel addSld delSld modSld">
      <pc:chgData name="Paulina Radwańska" userId="be3c72871bbbcc78" providerId="LiveId" clId="{23D6202C-7492-414C-9A42-64B304C6D90E}" dt="2021-11-15T16:08:42.457" v="2154" actId="20577"/>
      <pc:docMkLst>
        <pc:docMk/>
      </pc:docMkLst>
      <pc:sldChg chg="del">
        <pc:chgData name="Paulina Radwańska" userId="be3c72871bbbcc78" providerId="LiveId" clId="{23D6202C-7492-414C-9A42-64B304C6D90E}" dt="2021-11-08T21:01:57.611" v="1631" actId="47"/>
        <pc:sldMkLst>
          <pc:docMk/>
          <pc:sldMk cId="892256622" sldId="281"/>
        </pc:sldMkLst>
      </pc:sldChg>
      <pc:sldChg chg="addSp modSp mod">
        <pc:chgData name="Paulina Radwańska" userId="be3c72871bbbcc78" providerId="LiveId" clId="{23D6202C-7492-414C-9A42-64B304C6D90E}" dt="2021-11-15T16:08:42.457" v="2154" actId="20577"/>
        <pc:sldMkLst>
          <pc:docMk/>
          <pc:sldMk cId="3260385721" sldId="285"/>
        </pc:sldMkLst>
        <pc:spChg chg="mod">
          <ac:chgData name="Paulina Radwańska" userId="be3c72871bbbcc78" providerId="LiveId" clId="{23D6202C-7492-414C-9A42-64B304C6D90E}" dt="2021-11-13T21:53:07.627" v="1640" actId="14100"/>
          <ac:spMkLst>
            <pc:docMk/>
            <pc:sldMk cId="3260385721" sldId="285"/>
            <ac:spMk id="3" creationId="{4B86219C-01A9-4F0B-9C36-50A0AC50A1CD}"/>
          </ac:spMkLst>
        </pc:spChg>
        <pc:spChg chg="add mod">
          <ac:chgData name="Paulina Radwańska" userId="be3c72871bbbcc78" providerId="LiveId" clId="{23D6202C-7492-414C-9A42-64B304C6D90E}" dt="2021-11-13T21:52:59.150" v="1636" actId="20577"/>
          <ac:spMkLst>
            <pc:docMk/>
            <pc:sldMk cId="3260385721" sldId="285"/>
            <ac:spMk id="24" creationId="{B00A184E-FE84-48ED-BBBE-B2428B17FED9}"/>
          </ac:spMkLst>
        </pc:spChg>
        <pc:spChg chg="mod">
          <ac:chgData name="Paulina Radwańska" userId="be3c72871bbbcc78" providerId="LiveId" clId="{23D6202C-7492-414C-9A42-64B304C6D90E}" dt="2021-11-08T20:49:44.741" v="981" actId="1037"/>
          <ac:spMkLst>
            <pc:docMk/>
            <pc:sldMk cId="3260385721" sldId="285"/>
            <ac:spMk id="33" creationId="{F7D945AE-942E-44BE-B3CC-3A987466071A}"/>
          </ac:spMkLst>
        </pc:spChg>
        <pc:spChg chg="mod">
          <ac:chgData name="Paulina Radwańska" userId="be3c72871bbbcc78" providerId="LiveId" clId="{23D6202C-7492-414C-9A42-64B304C6D90E}" dt="2021-11-08T20:41:02.056" v="2" actId="122"/>
          <ac:spMkLst>
            <pc:docMk/>
            <pc:sldMk cId="3260385721" sldId="285"/>
            <ac:spMk id="46" creationId="{58005EEC-768C-4051-BE6F-517100FFD295}"/>
          </ac:spMkLst>
        </pc:spChg>
        <pc:spChg chg="mod">
          <ac:chgData name="Paulina Radwańska" userId="be3c72871bbbcc78" providerId="LiveId" clId="{23D6202C-7492-414C-9A42-64B304C6D90E}" dt="2021-11-08T20:41:11.225" v="6" actId="122"/>
          <ac:spMkLst>
            <pc:docMk/>
            <pc:sldMk cId="3260385721" sldId="285"/>
            <ac:spMk id="47" creationId="{43C23986-D06C-4A1F-AB06-6FC5BE51097F}"/>
          </ac:spMkLst>
        </pc:spChg>
        <pc:spChg chg="mod">
          <ac:chgData name="Paulina Radwańska" userId="be3c72871bbbcc78" providerId="LiveId" clId="{23D6202C-7492-414C-9A42-64B304C6D90E}" dt="2021-11-08T20:49:44.741" v="981" actId="1037"/>
          <ac:spMkLst>
            <pc:docMk/>
            <pc:sldMk cId="3260385721" sldId="285"/>
            <ac:spMk id="48" creationId="{FF4AC07F-587E-4FF6-868C-BF8A38548348}"/>
          </ac:spMkLst>
        </pc:spChg>
        <pc:spChg chg="mod">
          <ac:chgData name="Paulina Radwańska" userId="be3c72871bbbcc78" providerId="LiveId" clId="{23D6202C-7492-414C-9A42-64B304C6D90E}" dt="2021-11-08T20:41:04.565" v="3" actId="122"/>
          <ac:spMkLst>
            <pc:docMk/>
            <pc:sldMk cId="3260385721" sldId="285"/>
            <ac:spMk id="49" creationId="{0A8B3BCB-8374-4334-9EEF-4C042DCF9E68}"/>
          </ac:spMkLst>
        </pc:spChg>
        <pc:spChg chg="mod">
          <ac:chgData name="Paulina Radwańska" userId="be3c72871bbbcc78" providerId="LiveId" clId="{23D6202C-7492-414C-9A42-64B304C6D90E}" dt="2021-11-08T20:42:57.592" v="177" actId="20577"/>
          <ac:spMkLst>
            <pc:docMk/>
            <pc:sldMk cId="3260385721" sldId="285"/>
            <ac:spMk id="50" creationId="{7F266011-39DA-468E-BA05-006148E95A2A}"/>
          </ac:spMkLst>
        </pc:spChg>
        <pc:spChg chg="mod">
          <ac:chgData name="Paulina Radwańska" userId="be3c72871bbbcc78" providerId="LiveId" clId="{23D6202C-7492-414C-9A42-64B304C6D90E}" dt="2021-11-08T20:56:54.151" v="1182" actId="20577"/>
          <ac:spMkLst>
            <pc:docMk/>
            <pc:sldMk cId="3260385721" sldId="285"/>
            <ac:spMk id="52" creationId="{0A6DD91F-81BC-47BF-A383-C5F885BCEECB}"/>
          </ac:spMkLst>
        </pc:spChg>
        <pc:spChg chg="mod">
          <ac:chgData name="Paulina Radwańska" userId="be3c72871bbbcc78" providerId="LiveId" clId="{23D6202C-7492-414C-9A42-64B304C6D90E}" dt="2021-11-13T21:54:02.359" v="1671" actId="20577"/>
          <ac:spMkLst>
            <pc:docMk/>
            <pc:sldMk cId="3260385721" sldId="285"/>
            <ac:spMk id="53" creationId="{84DDDC3A-EC3B-4BEB-86C4-554F99B22BC2}"/>
          </ac:spMkLst>
        </pc:spChg>
        <pc:spChg chg="mod">
          <ac:chgData name="Paulina Radwańska" userId="be3c72871bbbcc78" providerId="LiveId" clId="{23D6202C-7492-414C-9A42-64B304C6D90E}" dt="2021-11-15T16:08:42.457" v="2154" actId="20577"/>
          <ac:spMkLst>
            <pc:docMk/>
            <pc:sldMk cId="3260385721" sldId="285"/>
            <ac:spMk id="63" creationId="{A543A1C8-D587-4EAA-AFB6-E6D4161D8894}"/>
          </ac:spMkLst>
        </pc:spChg>
        <pc:spChg chg="mod">
          <ac:chgData name="Paulina Radwańska" userId="be3c72871bbbcc78" providerId="LiveId" clId="{23D6202C-7492-414C-9A42-64B304C6D90E}" dt="2021-11-15T16:08:30.558" v="2150" actId="20577"/>
          <ac:spMkLst>
            <pc:docMk/>
            <pc:sldMk cId="3260385721" sldId="285"/>
            <ac:spMk id="1024" creationId="{B944CE0E-E6DD-4B8E-9730-FCD90EAD8FFB}"/>
          </ac:spMkLst>
        </pc:spChg>
        <pc:spChg chg="mod">
          <ac:chgData name="Paulina Radwańska" userId="be3c72871bbbcc78" providerId="LiveId" clId="{23D6202C-7492-414C-9A42-64B304C6D90E}" dt="2021-11-13T21:53:52.206" v="1660" actId="20577"/>
          <ac:spMkLst>
            <pc:docMk/>
            <pc:sldMk cId="3260385721" sldId="285"/>
            <ac:spMk id="1025" creationId="{286CA970-19A8-4480-B651-FFDCFFFEDC87}"/>
          </ac:spMkLst>
        </pc:spChg>
        <pc:spChg chg="mod">
          <ac:chgData name="Paulina Radwańska" userId="be3c72871bbbcc78" providerId="LiveId" clId="{23D6202C-7492-414C-9A42-64B304C6D90E}" dt="2021-11-13T21:54:42.965" v="1766" actId="20577"/>
          <ac:spMkLst>
            <pc:docMk/>
            <pc:sldMk cId="3260385721" sldId="285"/>
            <ac:spMk id="1027" creationId="{3F9632C8-FB9D-4D5F-BF3E-0481512A4367}"/>
          </ac:spMkLst>
        </pc:spChg>
        <pc:picChg chg="mod">
          <ac:chgData name="Paulina Radwańska" userId="be3c72871bbbcc78" providerId="LiveId" clId="{23D6202C-7492-414C-9A42-64B304C6D90E}" dt="2021-11-08T20:49:44.741" v="981" actId="1037"/>
          <ac:picMkLst>
            <pc:docMk/>
            <pc:sldMk cId="3260385721" sldId="285"/>
            <ac:picMk id="20" creationId="{7726DBDC-B0C9-4C58-8734-CCFD45DACA48}"/>
          </ac:picMkLst>
        </pc:picChg>
        <pc:cxnChg chg="mod">
          <ac:chgData name="Paulina Radwańska" userId="be3c72871bbbcc78" providerId="LiveId" clId="{23D6202C-7492-414C-9A42-64B304C6D90E}" dt="2021-11-08T20:49:54.072" v="982" actId="14100"/>
          <ac:cxnSpMkLst>
            <pc:docMk/>
            <pc:sldMk cId="3260385721" sldId="285"/>
            <ac:cxnSpMk id="4" creationId="{7DA20D41-E5FE-446F-BC81-B7BF5A66215D}"/>
          </ac:cxnSpMkLst>
        </pc:cxnChg>
      </pc:sldChg>
      <pc:sldChg chg="addSp delSp modSp add mod">
        <pc:chgData name="Paulina Radwańska" userId="be3c72871bbbcc78" providerId="LiveId" clId="{23D6202C-7492-414C-9A42-64B304C6D90E}" dt="2021-11-13T22:58:20.572" v="2141" actId="20577"/>
        <pc:sldMkLst>
          <pc:docMk/>
          <pc:sldMk cId="798481216" sldId="286"/>
        </pc:sldMkLst>
        <pc:spChg chg="mod">
          <ac:chgData name="Paulina Radwańska" userId="be3c72871bbbcc78" providerId="LiveId" clId="{23D6202C-7492-414C-9A42-64B304C6D90E}" dt="2021-11-13T22:57:22.087" v="2138" actId="1036"/>
          <ac:spMkLst>
            <pc:docMk/>
            <pc:sldMk cId="798481216" sldId="286"/>
            <ac:spMk id="2" creationId="{66538BEF-3A52-4460-B67E-5D0A31AAD4CB}"/>
          </ac:spMkLst>
        </pc:spChg>
        <pc:spChg chg="mod">
          <ac:chgData name="Paulina Radwańska" userId="be3c72871bbbcc78" providerId="LiveId" clId="{23D6202C-7492-414C-9A42-64B304C6D90E}" dt="2021-11-13T22:58:20.572" v="2141" actId="20577"/>
          <ac:spMkLst>
            <pc:docMk/>
            <pc:sldMk cId="798481216" sldId="286"/>
            <ac:spMk id="3" creationId="{4B86219C-01A9-4F0B-9C36-50A0AC50A1CD}"/>
          </ac:spMkLst>
        </pc:spChg>
        <pc:spChg chg="add del mod">
          <ac:chgData name="Paulina Radwańska" userId="be3c72871bbbcc78" providerId="LiveId" clId="{23D6202C-7492-414C-9A42-64B304C6D90E}" dt="2021-11-13T22:51:51.497" v="2027" actId="478"/>
          <ac:spMkLst>
            <pc:docMk/>
            <pc:sldMk cId="798481216" sldId="286"/>
            <ac:spMk id="8" creationId="{1A462B77-0C01-427D-AB2F-DB69043B56EC}"/>
          </ac:spMkLst>
        </pc:spChg>
        <pc:spChg chg="add del mod">
          <ac:chgData name="Paulina Radwańska" userId="be3c72871bbbcc78" providerId="LiveId" clId="{23D6202C-7492-414C-9A42-64B304C6D90E}" dt="2021-11-13T22:52:47.971" v="2057" actId="478"/>
          <ac:spMkLst>
            <pc:docMk/>
            <pc:sldMk cId="798481216" sldId="286"/>
            <ac:spMk id="10" creationId="{7139ACCF-7BE1-4EFD-9E97-4F35AE134F3C}"/>
          </ac:spMkLst>
        </pc:spChg>
        <pc:spChg chg="add del mod">
          <ac:chgData name="Paulina Radwańska" userId="be3c72871bbbcc78" providerId="LiveId" clId="{23D6202C-7492-414C-9A42-64B304C6D90E}" dt="2021-11-13T22:52:50.489" v="2059" actId="478"/>
          <ac:spMkLst>
            <pc:docMk/>
            <pc:sldMk cId="798481216" sldId="286"/>
            <ac:spMk id="12" creationId="{B74CBA2E-6345-4E78-BE1F-AB3AFEC44B51}"/>
          </ac:spMkLst>
        </pc:spChg>
        <pc:spChg chg="add del mod">
          <ac:chgData name="Paulina Radwańska" userId="be3c72871bbbcc78" providerId="LiveId" clId="{23D6202C-7492-414C-9A42-64B304C6D90E}" dt="2021-11-13T22:52:53.197" v="2061" actId="478"/>
          <ac:spMkLst>
            <pc:docMk/>
            <pc:sldMk cId="798481216" sldId="286"/>
            <ac:spMk id="14" creationId="{1561F4FB-1A25-4992-A123-C3D9CF6879A5}"/>
          </ac:spMkLst>
        </pc:spChg>
        <pc:spChg chg="add mod">
          <ac:chgData name="Paulina Radwańska" userId="be3c72871bbbcc78" providerId="LiveId" clId="{23D6202C-7492-414C-9A42-64B304C6D90E}" dt="2021-11-13T22:54:21.189" v="2080" actId="14100"/>
          <ac:spMkLst>
            <pc:docMk/>
            <pc:sldMk cId="798481216" sldId="286"/>
            <ac:spMk id="17" creationId="{42D8B873-8FD4-48CB-B578-93FCD4AFD5BC}"/>
          </ac:spMkLst>
        </pc:spChg>
        <pc:spChg chg="del">
          <ac:chgData name="Paulina Radwańska" userId="be3c72871bbbcc78" providerId="LiveId" clId="{23D6202C-7492-414C-9A42-64B304C6D90E}" dt="2021-11-13T22:48:34.910" v="1769" actId="478"/>
          <ac:spMkLst>
            <pc:docMk/>
            <pc:sldMk cId="798481216" sldId="286"/>
            <ac:spMk id="24" creationId="{B00A184E-FE84-48ED-BBBE-B2428B17FED9}"/>
          </ac:spMkLst>
        </pc:spChg>
        <pc:spChg chg="add mod">
          <ac:chgData name="Paulina Radwańska" userId="be3c72871bbbcc78" providerId="LiveId" clId="{23D6202C-7492-414C-9A42-64B304C6D90E}" dt="2021-11-13T22:54:27.999" v="2083" actId="14100"/>
          <ac:spMkLst>
            <pc:docMk/>
            <pc:sldMk cId="798481216" sldId="286"/>
            <ac:spMk id="27" creationId="{6B5AEB1C-B4F3-4B87-934B-9DF4B1101631}"/>
          </ac:spMkLst>
        </pc:spChg>
        <pc:spChg chg="add mod">
          <ac:chgData name="Paulina Radwańska" userId="be3c72871bbbcc78" providerId="LiveId" clId="{23D6202C-7492-414C-9A42-64B304C6D90E}" dt="2021-11-13T22:56:40.899" v="2111" actId="14100"/>
          <ac:spMkLst>
            <pc:docMk/>
            <pc:sldMk cId="798481216" sldId="286"/>
            <ac:spMk id="30" creationId="{14EABAE4-9E25-4ECA-81A0-864BA15368E6}"/>
          </ac:spMkLst>
        </pc:spChg>
        <pc:spChg chg="mod">
          <ac:chgData name="Paulina Radwańska" userId="be3c72871bbbcc78" providerId="LiveId" clId="{23D6202C-7492-414C-9A42-64B304C6D90E}" dt="2021-11-13T22:57:22.087" v="2138" actId="1036"/>
          <ac:spMkLst>
            <pc:docMk/>
            <pc:sldMk cId="798481216" sldId="286"/>
            <ac:spMk id="31" creationId="{45908483-7211-4BD9-9377-93B7CF407392}"/>
          </ac:spMkLst>
        </pc:spChg>
        <pc:spChg chg="mod">
          <ac:chgData name="Paulina Radwańska" userId="be3c72871bbbcc78" providerId="LiveId" clId="{23D6202C-7492-414C-9A42-64B304C6D90E}" dt="2021-11-13T22:57:22.087" v="2138" actId="1036"/>
          <ac:spMkLst>
            <pc:docMk/>
            <pc:sldMk cId="798481216" sldId="286"/>
            <ac:spMk id="32" creationId="{855528AA-BA1E-4EBB-83E7-447410A2DC20}"/>
          </ac:spMkLst>
        </pc:spChg>
        <pc:spChg chg="mod">
          <ac:chgData name="Paulina Radwańska" userId="be3c72871bbbcc78" providerId="LiveId" clId="{23D6202C-7492-414C-9A42-64B304C6D90E}" dt="2021-11-13T22:57:22.087" v="2138" actId="1036"/>
          <ac:spMkLst>
            <pc:docMk/>
            <pc:sldMk cId="798481216" sldId="286"/>
            <ac:spMk id="33" creationId="{F7D945AE-942E-44BE-B3CC-3A987466071A}"/>
          </ac:spMkLst>
        </pc:spChg>
        <pc:spChg chg="add mod">
          <ac:chgData name="Paulina Radwańska" userId="be3c72871bbbcc78" providerId="LiveId" clId="{23D6202C-7492-414C-9A42-64B304C6D90E}" dt="2021-11-13T22:56:14.381" v="2105" actId="14100"/>
          <ac:spMkLst>
            <pc:docMk/>
            <pc:sldMk cId="798481216" sldId="286"/>
            <ac:spMk id="39" creationId="{E903F0C3-D114-4954-BEFD-ACAAFA65E7C7}"/>
          </ac:spMkLst>
        </pc:spChg>
        <pc:spChg chg="add mod">
          <ac:chgData name="Paulina Radwańska" userId="be3c72871bbbcc78" providerId="LiveId" clId="{23D6202C-7492-414C-9A42-64B304C6D90E}" dt="2021-11-13T22:57:39.019" v="2139" actId="14100"/>
          <ac:spMkLst>
            <pc:docMk/>
            <pc:sldMk cId="798481216" sldId="286"/>
            <ac:spMk id="40" creationId="{437B25D1-190A-43FA-83B2-691F8A6E1F94}"/>
          </ac:spMkLst>
        </pc:spChg>
        <pc:spChg chg="add mod">
          <ac:chgData name="Paulina Radwańska" userId="be3c72871bbbcc78" providerId="LiveId" clId="{23D6202C-7492-414C-9A42-64B304C6D90E}" dt="2021-11-13T22:56:27.140" v="2107" actId="14100"/>
          <ac:spMkLst>
            <pc:docMk/>
            <pc:sldMk cId="798481216" sldId="286"/>
            <ac:spMk id="41" creationId="{7C854397-DDF9-43AD-B5E7-62A2245CDEDC}"/>
          </ac:spMkLst>
        </pc:spChg>
        <pc:spChg chg="add mod">
          <ac:chgData name="Paulina Radwańska" userId="be3c72871bbbcc78" providerId="LiveId" clId="{23D6202C-7492-414C-9A42-64B304C6D90E}" dt="2021-11-13T22:56:44.197" v="2113" actId="20577"/>
          <ac:spMkLst>
            <pc:docMk/>
            <pc:sldMk cId="798481216" sldId="286"/>
            <ac:spMk id="42" creationId="{26004774-862F-428B-9767-CAE30607AF52}"/>
          </ac:spMkLst>
        </pc:spChg>
        <pc:spChg chg="mod">
          <ac:chgData name="Paulina Radwańska" userId="be3c72871bbbcc78" providerId="LiveId" clId="{23D6202C-7492-414C-9A42-64B304C6D90E}" dt="2021-11-13T22:57:22.087" v="2138" actId="1036"/>
          <ac:spMkLst>
            <pc:docMk/>
            <pc:sldMk cId="798481216" sldId="286"/>
            <ac:spMk id="46" creationId="{58005EEC-768C-4051-BE6F-517100FFD295}"/>
          </ac:spMkLst>
        </pc:spChg>
        <pc:spChg chg="mod">
          <ac:chgData name="Paulina Radwańska" userId="be3c72871bbbcc78" providerId="LiveId" clId="{23D6202C-7492-414C-9A42-64B304C6D90E}" dt="2021-11-13T22:57:22.087" v="2138" actId="1036"/>
          <ac:spMkLst>
            <pc:docMk/>
            <pc:sldMk cId="798481216" sldId="286"/>
            <ac:spMk id="47" creationId="{43C23986-D06C-4A1F-AB06-6FC5BE51097F}"/>
          </ac:spMkLst>
        </pc:spChg>
        <pc:spChg chg="mod">
          <ac:chgData name="Paulina Radwańska" userId="be3c72871bbbcc78" providerId="LiveId" clId="{23D6202C-7492-414C-9A42-64B304C6D90E}" dt="2021-11-13T22:57:22.087" v="2138" actId="1036"/>
          <ac:spMkLst>
            <pc:docMk/>
            <pc:sldMk cId="798481216" sldId="286"/>
            <ac:spMk id="48" creationId="{FF4AC07F-587E-4FF6-868C-BF8A38548348}"/>
          </ac:spMkLst>
        </pc:spChg>
        <pc:spChg chg="mod">
          <ac:chgData name="Paulina Radwańska" userId="be3c72871bbbcc78" providerId="LiveId" clId="{23D6202C-7492-414C-9A42-64B304C6D90E}" dt="2021-11-13T22:57:22.087" v="2138" actId="1036"/>
          <ac:spMkLst>
            <pc:docMk/>
            <pc:sldMk cId="798481216" sldId="286"/>
            <ac:spMk id="49" creationId="{0A8B3BCB-8374-4334-9EEF-4C042DCF9E68}"/>
          </ac:spMkLst>
        </pc:spChg>
        <pc:spChg chg="mod">
          <ac:chgData name="Paulina Radwańska" userId="be3c72871bbbcc78" providerId="LiveId" clId="{23D6202C-7492-414C-9A42-64B304C6D90E}" dt="2021-11-13T22:52:23.217" v="2052" actId="14100"/>
          <ac:spMkLst>
            <pc:docMk/>
            <pc:sldMk cId="798481216" sldId="286"/>
            <ac:spMk id="50" creationId="{7F266011-39DA-468E-BA05-006148E95A2A}"/>
          </ac:spMkLst>
        </pc:spChg>
        <pc:spChg chg="del mod">
          <ac:chgData name="Paulina Radwańska" userId="be3c72871bbbcc78" providerId="LiveId" clId="{23D6202C-7492-414C-9A42-64B304C6D90E}" dt="2021-11-13T22:51:48.500" v="2026" actId="478"/>
          <ac:spMkLst>
            <pc:docMk/>
            <pc:sldMk cId="798481216" sldId="286"/>
            <ac:spMk id="51" creationId="{77AD842D-C4A8-46AA-BA73-34496B674C5F}"/>
          </ac:spMkLst>
        </pc:spChg>
        <pc:spChg chg="mod">
          <ac:chgData name="Paulina Radwańska" userId="be3c72871bbbcc78" providerId="LiveId" clId="{23D6202C-7492-414C-9A42-64B304C6D90E}" dt="2021-11-13T22:56:19.347" v="2106" actId="14100"/>
          <ac:spMkLst>
            <pc:docMk/>
            <pc:sldMk cId="798481216" sldId="286"/>
            <ac:spMk id="52" creationId="{0A6DD91F-81BC-47BF-A383-C5F885BCEECB}"/>
          </ac:spMkLst>
        </pc:spChg>
        <pc:spChg chg="mod">
          <ac:chgData name="Paulina Radwańska" userId="be3c72871bbbcc78" providerId="LiveId" clId="{23D6202C-7492-414C-9A42-64B304C6D90E}" dt="2021-11-13T22:52:32.121" v="2054" actId="14100"/>
          <ac:spMkLst>
            <pc:docMk/>
            <pc:sldMk cId="798481216" sldId="286"/>
            <ac:spMk id="53" creationId="{84DDDC3A-EC3B-4BEB-86C4-554F99B22BC2}"/>
          </ac:spMkLst>
        </pc:spChg>
        <pc:spChg chg="del">
          <ac:chgData name="Paulina Radwańska" userId="be3c72871bbbcc78" providerId="LiveId" clId="{23D6202C-7492-414C-9A42-64B304C6D90E}" dt="2021-11-13T22:52:56.848" v="2062" actId="478"/>
          <ac:spMkLst>
            <pc:docMk/>
            <pc:sldMk cId="798481216" sldId="286"/>
            <ac:spMk id="63" creationId="{A543A1C8-D587-4EAA-AFB6-E6D4161D8894}"/>
          </ac:spMkLst>
        </pc:spChg>
        <pc:spChg chg="del">
          <ac:chgData name="Paulina Radwańska" userId="be3c72871bbbcc78" providerId="LiveId" clId="{23D6202C-7492-414C-9A42-64B304C6D90E}" dt="2021-11-13T22:52:46.413" v="2056" actId="478"/>
          <ac:spMkLst>
            <pc:docMk/>
            <pc:sldMk cId="798481216" sldId="286"/>
            <ac:spMk id="1024" creationId="{B944CE0E-E6DD-4B8E-9730-FCD90EAD8FFB}"/>
          </ac:spMkLst>
        </pc:spChg>
        <pc:spChg chg="del">
          <ac:chgData name="Paulina Radwańska" userId="be3c72871bbbcc78" providerId="LiveId" clId="{23D6202C-7492-414C-9A42-64B304C6D90E}" dt="2021-11-13T22:52:49.060" v="2058" actId="478"/>
          <ac:spMkLst>
            <pc:docMk/>
            <pc:sldMk cId="798481216" sldId="286"/>
            <ac:spMk id="1025" creationId="{286CA970-19A8-4480-B651-FFDCFFFEDC87}"/>
          </ac:spMkLst>
        </pc:spChg>
        <pc:spChg chg="del">
          <ac:chgData name="Paulina Radwańska" userId="be3c72871bbbcc78" providerId="LiveId" clId="{23D6202C-7492-414C-9A42-64B304C6D90E}" dt="2021-11-13T22:52:51.600" v="2060" actId="478"/>
          <ac:spMkLst>
            <pc:docMk/>
            <pc:sldMk cId="798481216" sldId="286"/>
            <ac:spMk id="1027" creationId="{3F9632C8-FB9D-4D5F-BF3E-0481512A4367}"/>
          </ac:spMkLst>
        </pc:spChg>
        <pc:picChg chg="mod">
          <ac:chgData name="Paulina Radwańska" userId="be3c72871bbbcc78" providerId="LiveId" clId="{23D6202C-7492-414C-9A42-64B304C6D90E}" dt="2021-11-13T22:57:22.087" v="2138" actId="1036"/>
          <ac:picMkLst>
            <pc:docMk/>
            <pc:sldMk cId="798481216" sldId="286"/>
            <ac:picMk id="16" creationId="{139341DF-693A-4D80-AE03-C97B4932DB91}"/>
          </ac:picMkLst>
        </pc:picChg>
        <pc:picChg chg="mod">
          <ac:chgData name="Paulina Radwańska" userId="be3c72871bbbcc78" providerId="LiveId" clId="{23D6202C-7492-414C-9A42-64B304C6D90E}" dt="2021-11-13T22:57:22.087" v="2138" actId="1036"/>
          <ac:picMkLst>
            <pc:docMk/>
            <pc:sldMk cId="798481216" sldId="286"/>
            <ac:picMk id="19" creationId="{8D6C3378-7EF7-4D02-B523-07BA48F36579}"/>
          </ac:picMkLst>
        </pc:picChg>
        <pc:picChg chg="mod">
          <ac:chgData name="Paulina Radwańska" userId="be3c72871bbbcc78" providerId="LiveId" clId="{23D6202C-7492-414C-9A42-64B304C6D90E}" dt="2021-11-13T22:57:22.087" v="2138" actId="1036"/>
          <ac:picMkLst>
            <pc:docMk/>
            <pc:sldMk cId="798481216" sldId="286"/>
            <ac:picMk id="20" creationId="{7726DBDC-B0C9-4C58-8734-CCFD45DACA48}"/>
          </ac:picMkLst>
        </pc:picChg>
        <pc:picChg chg="mod">
          <ac:chgData name="Paulina Radwańska" userId="be3c72871bbbcc78" providerId="LiveId" clId="{23D6202C-7492-414C-9A42-64B304C6D90E}" dt="2021-11-13T22:57:22.087" v="2138" actId="1036"/>
          <ac:picMkLst>
            <pc:docMk/>
            <pc:sldMk cId="798481216" sldId="286"/>
            <ac:picMk id="21" creationId="{856C39B2-8B2B-4FCB-996C-79FBBA67BAF2}"/>
          </ac:picMkLst>
        </pc:picChg>
        <pc:cxnChg chg="mod">
          <ac:chgData name="Paulina Radwańska" userId="be3c72871bbbcc78" providerId="LiveId" clId="{23D6202C-7492-414C-9A42-64B304C6D90E}" dt="2021-11-13T22:57:22.087" v="2138" actId="1036"/>
          <ac:cxnSpMkLst>
            <pc:docMk/>
            <pc:sldMk cId="798481216" sldId="286"/>
            <ac:cxnSpMk id="4" creationId="{7DA20D41-E5FE-446F-BC81-B7BF5A66215D}"/>
          </ac:cxnSpMkLst>
        </pc:cxnChg>
      </pc:sldChg>
      <pc:sldChg chg="del">
        <pc:chgData name="Paulina Radwańska" userId="be3c72871bbbcc78" providerId="LiveId" clId="{23D6202C-7492-414C-9A42-64B304C6D90E}" dt="2021-11-08T21:01:58.375" v="1632" actId="47"/>
        <pc:sldMkLst>
          <pc:docMk/>
          <pc:sldMk cId="2552219377" sldId="28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91B0F16-7E1D-40EA-89BF-A689CFAFEFB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5E2E36-B33D-4E58-805C-D79E4061E46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201970-AC53-4985-B34C-0115B8E80FED}" type="datetimeFigureOut">
              <a:rPr lang="en-US" smtClean="0"/>
              <a:t>11/15/2021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283855-8226-4EE8-914D-352ED3B093A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94DFE4-3917-4AAC-AF34-1405DCE9942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7903BB-106C-4468-8E4D-0656D90DC6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631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F50623-A8DB-4CD9-946A-C559E799F8AA}" type="datetimeFigureOut">
              <a:rPr lang="en-US" smtClean="0"/>
              <a:t>11/15/2021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BC6A9C-D4D2-4563-AD30-12ABE45B6C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541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BC6A9C-D4D2-4563-AD30-12ABE45B6C6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650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BC6A9C-D4D2-4563-AD30-12ABE45B6C6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16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Placeholder 29">
            <a:extLst>
              <a:ext uri="{FF2B5EF4-FFF2-40B4-BE49-F238E27FC236}">
                <a16:creationId xmlns:a16="http://schemas.microsoft.com/office/drawing/2014/main" id="{7E09C742-5D77-43A5-A33A-73D138825CC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0299" y="4191996"/>
            <a:ext cx="2299102" cy="693081"/>
          </a:xfrm>
        </p:spPr>
        <p:txBody>
          <a:bodyPr lIns="0" rIns="0" anchor="b">
            <a:noAutofit/>
          </a:bodyPr>
          <a:lstStyle>
            <a:lvl1pPr marL="0" indent="0">
              <a:buNone/>
              <a:defRPr sz="2000" b="1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5" name="Text Placeholder 29">
            <a:extLst>
              <a:ext uri="{FF2B5EF4-FFF2-40B4-BE49-F238E27FC236}">
                <a16:creationId xmlns:a16="http://schemas.microsoft.com/office/drawing/2014/main" id="{878C8350-ACA7-4A8E-B350-5311BA06462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69300" y="4191996"/>
            <a:ext cx="2299103" cy="693081"/>
          </a:xfrm>
        </p:spPr>
        <p:txBody>
          <a:bodyPr lIns="0" rIns="0" anchor="b">
            <a:noAutofit/>
          </a:bodyPr>
          <a:lstStyle>
            <a:lvl1pPr marL="0" indent="0">
              <a:buNone/>
              <a:defRPr sz="2000" b="1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6" name="Text Placeholder 29">
            <a:extLst>
              <a:ext uri="{FF2B5EF4-FFF2-40B4-BE49-F238E27FC236}">
                <a16:creationId xmlns:a16="http://schemas.microsoft.com/office/drawing/2014/main" id="{F2A8EB81-781B-48A6-AEC3-3C6467F831A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616299" y="4191996"/>
            <a:ext cx="2299102" cy="693081"/>
          </a:xfrm>
        </p:spPr>
        <p:txBody>
          <a:bodyPr lIns="0" rIns="0" anchor="b">
            <a:noAutofit/>
          </a:bodyPr>
          <a:lstStyle>
            <a:lvl1pPr marL="0" indent="0">
              <a:buNone/>
              <a:defRPr sz="2000" b="1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7" name="Text Placeholder 29">
            <a:extLst>
              <a:ext uri="{FF2B5EF4-FFF2-40B4-BE49-F238E27FC236}">
                <a16:creationId xmlns:a16="http://schemas.microsoft.com/office/drawing/2014/main" id="{A9EE98B1-8D2A-449C-96EF-F184DF61070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656633" y="4191996"/>
            <a:ext cx="2306767" cy="693081"/>
          </a:xfrm>
        </p:spPr>
        <p:txBody>
          <a:bodyPr lIns="0" rIns="0" anchor="b">
            <a:noAutofit/>
          </a:bodyPr>
          <a:lstStyle>
            <a:lvl1pPr marL="0" indent="0">
              <a:buNone/>
              <a:defRPr sz="2000" b="1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8" name="Picture Placeholder 47">
            <a:extLst>
              <a:ext uri="{FF2B5EF4-FFF2-40B4-BE49-F238E27FC236}">
                <a16:creationId xmlns:a16="http://schemas.microsoft.com/office/drawing/2014/main" id="{8484A25E-AE23-40DD-A3BE-DA02A03AEA9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20298" y="2211773"/>
            <a:ext cx="1871210" cy="187121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9" name="Picture Placeholder 47">
            <a:extLst>
              <a:ext uri="{FF2B5EF4-FFF2-40B4-BE49-F238E27FC236}">
                <a16:creationId xmlns:a16="http://schemas.microsoft.com/office/drawing/2014/main" id="{A29E5169-BCAD-4547-9CE2-A20078F01E19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568298" y="2211773"/>
            <a:ext cx="1871210" cy="187121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50" name="Picture Placeholder 47">
            <a:extLst>
              <a:ext uri="{FF2B5EF4-FFF2-40B4-BE49-F238E27FC236}">
                <a16:creationId xmlns:a16="http://schemas.microsoft.com/office/drawing/2014/main" id="{A101710F-0F09-47D0-834B-8D89EDB95FF8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616298" y="2211773"/>
            <a:ext cx="1871210" cy="187121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51" name="Picture Placeholder 47">
            <a:extLst>
              <a:ext uri="{FF2B5EF4-FFF2-40B4-BE49-F238E27FC236}">
                <a16:creationId xmlns:a16="http://schemas.microsoft.com/office/drawing/2014/main" id="{5FAFAEF7-2532-42BC-9CA3-D109538AC877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667307" y="2211773"/>
            <a:ext cx="1871210" cy="187121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55" name="Text Placeholder 29">
            <a:extLst>
              <a:ext uri="{FF2B5EF4-FFF2-40B4-BE49-F238E27FC236}">
                <a16:creationId xmlns:a16="http://schemas.microsoft.com/office/drawing/2014/main" id="{C0B3A230-8B78-438B-8350-7C8430DEEFF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20299" y="4939990"/>
            <a:ext cx="2299102" cy="419100"/>
          </a:xfrm>
        </p:spPr>
        <p:txBody>
          <a:bodyPr lIns="0" rIns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6" name="Text Placeholder 29">
            <a:extLst>
              <a:ext uri="{FF2B5EF4-FFF2-40B4-BE49-F238E27FC236}">
                <a16:creationId xmlns:a16="http://schemas.microsoft.com/office/drawing/2014/main" id="{ED6E9576-E633-4CDE-B44E-7E810BB8B41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568881" y="4939990"/>
            <a:ext cx="2299103" cy="419100"/>
          </a:xfrm>
        </p:spPr>
        <p:txBody>
          <a:bodyPr lIns="0" rIns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7" name="Text Placeholder 29">
            <a:extLst>
              <a:ext uri="{FF2B5EF4-FFF2-40B4-BE49-F238E27FC236}">
                <a16:creationId xmlns:a16="http://schemas.microsoft.com/office/drawing/2014/main" id="{839F3D9E-A504-4099-B225-3C7C0823F18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616299" y="4939990"/>
            <a:ext cx="2299102" cy="419100"/>
          </a:xfrm>
        </p:spPr>
        <p:txBody>
          <a:bodyPr lIns="0" rIns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Text Placeholder 29">
            <a:extLst>
              <a:ext uri="{FF2B5EF4-FFF2-40B4-BE49-F238E27FC236}">
                <a16:creationId xmlns:a16="http://schemas.microsoft.com/office/drawing/2014/main" id="{0ACDF000-4FBF-40D1-A089-C38F77F4187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656633" y="4939990"/>
            <a:ext cx="2306767" cy="419100"/>
          </a:xfrm>
        </p:spPr>
        <p:txBody>
          <a:bodyPr lIns="0" rIns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3C5B4E-B37A-42FE-AD0A-48A006152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029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0">
          <p15:clr>
            <a:srgbClr val="FBAE40"/>
          </p15:clr>
        </p15:guide>
        <p15:guide id="2" pos="3840">
          <p15:clr>
            <a:srgbClr val="FBAE40"/>
          </p15:clr>
        </p15:guide>
        <p15:guide id="3" pos="5760">
          <p15:clr>
            <a:srgbClr val="FBAE40"/>
          </p15:clr>
        </p15:guide>
        <p15:guide id="4" pos="3984">
          <p15:clr>
            <a:srgbClr val="5ACBF0"/>
          </p15:clr>
        </p15:guide>
        <p15:guide id="5" pos="3696">
          <p15:clr>
            <a:srgbClr val="5ACBF0"/>
          </p15:clr>
        </p15:guide>
        <p15:guide id="6" pos="2064">
          <p15:clr>
            <a:srgbClr val="5ACBF0"/>
          </p15:clr>
        </p15:guide>
        <p15:guide id="7" pos="1776">
          <p15:clr>
            <a:srgbClr val="5ACBF0"/>
          </p15:clr>
        </p15:guide>
        <p15:guide id="8" pos="5616">
          <p15:clr>
            <a:srgbClr val="5ACBF0"/>
          </p15:clr>
        </p15:guide>
        <p15:guide id="9" pos="5904">
          <p15:clr>
            <a:srgbClr val="5ACBF0"/>
          </p15:clr>
        </p15:guide>
        <p15:guide id="10" pos="144">
          <p15:clr>
            <a:srgbClr val="5ACBF0"/>
          </p15:clr>
        </p15:guide>
        <p15:guide id="11" orient="horz" pos="4176">
          <p15:clr>
            <a:srgbClr val="5ACBF0"/>
          </p15:clr>
        </p15:guide>
        <p15:guide id="12" pos="7536">
          <p15:clr>
            <a:srgbClr val="5ACBF0"/>
          </p15:clr>
        </p15:guide>
        <p15:guide id="13" orient="horz" pos="144">
          <p15:clr>
            <a:srgbClr val="5ACBF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6">
            <a:extLst>
              <a:ext uri="{FF2B5EF4-FFF2-40B4-BE49-F238E27FC236}">
                <a16:creationId xmlns:a16="http://schemas.microsoft.com/office/drawing/2014/main" id="{500654BA-1541-433B-9215-28700B0303E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547411" y="4242295"/>
            <a:ext cx="1263606" cy="12636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15" name="Picture Placeholder 28">
            <a:extLst>
              <a:ext uri="{FF2B5EF4-FFF2-40B4-BE49-F238E27FC236}">
                <a16:creationId xmlns:a16="http://schemas.microsoft.com/office/drawing/2014/main" id="{B81BF663-6BBA-4370-86CA-D3FBEBE9C79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048000" y="1714764"/>
            <a:ext cx="2541629" cy="254162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16" name="Picture Placeholder 26">
            <a:extLst>
              <a:ext uri="{FF2B5EF4-FFF2-40B4-BE49-F238E27FC236}">
                <a16:creationId xmlns:a16="http://schemas.microsoft.com/office/drawing/2014/main" id="{3110FC8C-CC95-4860-9D85-D223D0B5AB2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986577" y="2984114"/>
            <a:ext cx="1263606" cy="1263606"/>
          </a:xfrm>
          <a:solidFill>
            <a:schemeClr val="bg1">
              <a:lumMod val="95000"/>
            </a:schemeClr>
          </a:solidFill>
          <a:ln w="28575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18" name="Picture Placeholder 26">
            <a:extLst>
              <a:ext uri="{FF2B5EF4-FFF2-40B4-BE49-F238E27FC236}">
                <a16:creationId xmlns:a16="http://schemas.microsoft.com/office/drawing/2014/main" id="{96B6629B-A998-4E97-AF59-82060796434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346361" y="2944684"/>
            <a:ext cx="1263606" cy="12636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19" name="Picture Placeholder 26">
            <a:extLst>
              <a:ext uri="{FF2B5EF4-FFF2-40B4-BE49-F238E27FC236}">
                <a16:creationId xmlns:a16="http://schemas.microsoft.com/office/drawing/2014/main" id="{E7068E7E-100A-4416-ADAD-62C7E40DC9F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413135" y="4251739"/>
            <a:ext cx="1813600" cy="181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17" name="Picture Placeholder 26">
            <a:extLst>
              <a:ext uri="{FF2B5EF4-FFF2-40B4-BE49-F238E27FC236}">
                <a16:creationId xmlns:a16="http://schemas.microsoft.com/office/drawing/2014/main" id="{46EF57CD-F1F0-45CD-A774-1000903DF4B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914479" y="4223307"/>
            <a:ext cx="1263606" cy="1263606"/>
          </a:xfrm>
          <a:solidFill>
            <a:schemeClr val="bg1">
              <a:lumMod val="95000"/>
            </a:schemeClr>
          </a:solidFill>
          <a:ln w="28575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2744E1-F9AC-47B5-B4DD-40D0F4C4D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0967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0">
          <p15:clr>
            <a:srgbClr val="FBAE40"/>
          </p15:clr>
        </p15:guide>
        <p15:guide id="2" pos="3840">
          <p15:clr>
            <a:srgbClr val="FBAE40"/>
          </p15:clr>
        </p15:guide>
        <p15:guide id="3" pos="5784" userDrawn="1">
          <p15:clr>
            <a:srgbClr val="FBAE40"/>
          </p15:clr>
        </p15:guide>
        <p15:guide id="4" pos="3984">
          <p15:clr>
            <a:srgbClr val="5ACBF0"/>
          </p15:clr>
        </p15:guide>
        <p15:guide id="5" pos="3696">
          <p15:clr>
            <a:srgbClr val="5ACBF0"/>
          </p15:clr>
        </p15:guide>
        <p15:guide id="6" pos="2064">
          <p15:clr>
            <a:srgbClr val="5ACBF0"/>
          </p15:clr>
        </p15:guide>
        <p15:guide id="7" pos="1776">
          <p15:clr>
            <a:srgbClr val="5ACBF0"/>
          </p15:clr>
        </p15:guide>
        <p15:guide id="8" pos="5616">
          <p15:clr>
            <a:srgbClr val="5ACBF0"/>
          </p15:clr>
        </p15:guide>
        <p15:guide id="9" pos="5904">
          <p15:clr>
            <a:srgbClr val="5ACBF0"/>
          </p15:clr>
        </p15:guide>
        <p15:guide id="10" pos="144">
          <p15:clr>
            <a:srgbClr val="5ACBF0"/>
          </p15:clr>
        </p15:guide>
        <p15:guide id="11" orient="horz" pos="4176">
          <p15:clr>
            <a:srgbClr val="5ACBF0"/>
          </p15:clr>
        </p15:guide>
        <p15:guide id="12" pos="7536">
          <p15:clr>
            <a:srgbClr val="5ACBF0"/>
          </p15:clr>
        </p15:guide>
        <p15:guide id="13" orient="horz" pos="144">
          <p15:clr>
            <a:srgbClr val="5ACBF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icture Placeholder 28">
            <a:extLst>
              <a:ext uri="{FF2B5EF4-FFF2-40B4-BE49-F238E27FC236}">
                <a16:creationId xmlns:a16="http://schemas.microsoft.com/office/drawing/2014/main" id="{F0B59EAE-3448-4C8D-9F63-2A067F99C43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545667" y="4024752"/>
            <a:ext cx="2286000" cy="228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60" name="Picture Placeholder 26">
            <a:extLst>
              <a:ext uri="{FF2B5EF4-FFF2-40B4-BE49-F238E27FC236}">
                <a16:creationId xmlns:a16="http://schemas.microsoft.com/office/drawing/2014/main" id="{5B622DF5-037D-4153-A007-BEE4BEB9702C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871387" y="4024752"/>
            <a:ext cx="1100137" cy="1100137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61" name="Picture Placeholder 26">
            <a:extLst>
              <a:ext uri="{FF2B5EF4-FFF2-40B4-BE49-F238E27FC236}">
                <a16:creationId xmlns:a16="http://schemas.microsoft.com/office/drawing/2014/main" id="{60739051-C6F9-42ED-871D-C3E2D661639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084331" y="2912808"/>
            <a:ext cx="1100137" cy="1100137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62" name="Picture Placeholder 28">
            <a:extLst>
              <a:ext uri="{FF2B5EF4-FFF2-40B4-BE49-F238E27FC236}">
                <a16:creationId xmlns:a16="http://schemas.microsoft.com/office/drawing/2014/main" id="{35DC6B6A-CE04-4515-AAC6-01D7FA260D8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19409" y="1726945"/>
            <a:ext cx="2286000" cy="228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63" name="Picture Placeholder 30">
            <a:extLst>
              <a:ext uri="{FF2B5EF4-FFF2-40B4-BE49-F238E27FC236}">
                <a16:creationId xmlns:a16="http://schemas.microsoft.com/office/drawing/2014/main" id="{3CB73B8D-B9F9-4E4D-8D17-62666250302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416920" y="1164077"/>
            <a:ext cx="1085760" cy="1084194"/>
          </a:xfrm>
          <a:solidFill>
            <a:schemeClr val="bg1">
              <a:lumMod val="95000"/>
            </a:schemeClr>
          </a:solidFill>
          <a:ln w="28575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000">
                <a:ln w="28575">
                  <a:noFill/>
                </a:ln>
              </a:defRPr>
            </a:lvl1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64" name="Picture Placeholder 26">
            <a:extLst>
              <a:ext uri="{FF2B5EF4-FFF2-40B4-BE49-F238E27FC236}">
                <a16:creationId xmlns:a16="http://schemas.microsoft.com/office/drawing/2014/main" id="{123B7275-EAEA-4196-91EE-C2CF607B395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405272" y="4024752"/>
            <a:ext cx="1100137" cy="1100137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67" name="Picture Placeholder 26">
            <a:extLst>
              <a:ext uri="{FF2B5EF4-FFF2-40B4-BE49-F238E27FC236}">
                <a16:creationId xmlns:a16="http://schemas.microsoft.com/office/drawing/2014/main" id="{EA4F503B-83E3-43B6-A01D-D92C1C8D557F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545667" y="2912808"/>
            <a:ext cx="1100137" cy="1100137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1" name="Picture Placeholder 26">
            <a:extLst>
              <a:ext uri="{FF2B5EF4-FFF2-40B4-BE49-F238E27FC236}">
                <a16:creationId xmlns:a16="http://schemas.microsoft.com/office/drawing/2014/main" id="{F2BAEADF-D952-4076-B480-97792260B746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970911" y="2912808"/>
            <a:ext cx="1100137" cy="1100137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A6974F-00CB-42EC-BC7B-353EF1787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6462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92">
          <p15:clr>
            <a:srgbClr val="FBAE40"/>
          </p15:clr>
        </p15:guide>
        <p15:guide id="2" pos="3840">
          <p15:clr>
            <a:srgbClr val="FBAE40"/>
          </p15:clr>
        </p15:guide>
        <p15:guide id="3" pos="5688">
          <p15:clr>
            <a:srgbClr val="FBAE40"/>
          </p15:clr>
        </p15:guide>
        <p15:guide id="4" pos="3984">
          <p15:clr>
            <a:srgbClr val="5ACBF0"/>
          </p15:clr>
        </p15:guide>
        <p15:guide id="5" pos="3696">
          <p15:clr>
            <a:srgbClr val="5ACBF0"/>
          </p15:clr>
        </p15:guide>
        <p15:guide id="6" pos="2136">
          <p15:clr>
            <a:srgbClr val="5ACBF0"/>
          </p15:clr>
        </p15:guide>
        <p15:guide id="7" pos="1848">
          <p15:clr>
            <a:srgbClr val="5ACBF0"/>
          </p15:clr>
        </p15:guide>
        <p15:guide id="8" pos="5544">
          <p15:clr>
            <a:srgbClr val="5ACBF0"/>
          </p15:clr>
        </p15:guide>
        <p15:guide id="9" pos="5832">
          <p15:clr>
            <a:srgbClr val="5ACBF0"/>
          </p15:clr>
        </p15:guide>
        <p15:guide id="10" pos="144">
          <p15:clr>
            <a:srgbClr val="FBAE40"/>
          </p15:clr>
        </p15:guide>
        <p15:guide id="11" orient="horz" pos="4176">
          <p15:clr>
            <a:srgbClr val="FBAE40"/>
          </p15:clr>
        </p15:guide>
        <p15:guide id="12" pos="7536">
          <p15:clr>
            <a:srgbClr val="FBAE40"/>
          </p15:clr>
        </p15:guide>
        <p15:guide id="13" orient="horz" pos="14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90B616-241D-4DFE-BC2F-C001ED77E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124" y="457200"/>
            <a:ext cx="11731752" cy="60350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AE909E-CC4A-4E51-BC02-B893225D2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B6EE4-1695-4DD6-9758-84FFE963D6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FDAD0-21E9-42D0-8C63-C6563197FC13}" type="datetimeFigureOut">
              <a:rPr lang="en-US" smtClean="0"/>
              <a:t>11/15/2021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3250D-A8F9-4682-AD84-FD37BCAA62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1A788-841D-41AB-A983-152B6532F7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E3823-CC86-4AC6-95C0-DC3ECA80FD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240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8" r:id="rId2"/>
    <p:sldLayoutId id="2147483667" r:id="rId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hyperlink" Target="mailto:pytaniasp404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Placeholder 20" descr="skyscraper in front of cityscape">
            <a:extLst>
              <a:ext uri="{FF2B5EF4-FFF2-40B4-BE49-F238E27FC236}">
                <a16:creationId xmlns:a16="http://schemas.microsoft.com/office/drawing/2014/main" id="{856C39B2-8B2B-4FCB-996C-79FBBA67BAF2}"/>
              </a:ext>
            </a:extLst>
          </p:cNvPr>
          <p:cNvPicPr>
            <a:picLocks noGrp="1" noChangeAspect="1"/>
          </p:cNvPicPr>
          <p:nvPr>
            <p:ph type="pic" sz="quarter" idx="21"/>
          </p:nvPr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16298" y="2334917"/>
            <a:ext cx="1871210" cy="1871210"/>
          </a:xfrm>
        </p:spPr>
      </p:pic>
      <p:pic>
        <p:nvPicPr>
          <p:cNvPr id="20" name="Picture Placeholder 19" descr="black splotch">
            <a:extLst>
              <a:ext uri="{FF2B5EF4-FFF2-40B4-BE49-F238E27FC236}">
                <a16:creationId xmlns:a16="http://schemas.microsoft.com/office/drawing/2014/main" id="{7726DBDC-B0C9-4C58-8734-CCFD45DACA48}"/>
              </a:ext>
            </a:extLst>
          </p:cNvPr>
          <p:cNvPicPr>
            <a:picLocks noGrp="1" noChangeAspect="1"/>
          </p:cNvPicPr>
          <p:nvPr>
            <p:ph type="pic" sz="quarter" idx="22"/>
          </p:nvPr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16305" y="2334917"/>
            <a:ext cx="1871210" cy="1871210"/>
          </a:xfrm>
        </p:spPr>
      </p:pic>
      <p:pic>
        <p:nvPicPr>
          <p:cNvPr id="19" name="Picture Placeholder 18" descr="abstract image">
            <a:extLst>
              <a:ext uri="{FF2B5EF4-FFF2-40B4-BE49-F238E27FC236}">
                <a16:creationId xmlns:a16="http://schemas.microsoft.com/office/drawing/2014/main" id="{8D6C3378-7EF7-4D02-B523-07BA48F36579}"/>
              </a:ext>
            </a:extLst>
          </p:cNvPr>
          <p:cNvPicPr>
            <a:picLocks noGrp="1" noChangeAspect="1"/>
          </p:cNvPicPr>
          <p:nvPr>
            <p:ph type="pic" sz="quarter" idx="19"/>
          </p:nvPr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20298" y="2334917"/>
            <a:ext cx="1871210" cy="1871210"/>
          </a:xfrm>
        </p:spPr>
      </p:pic>
      <p:pic>
        <p:nvPicPr>
          <p:cNvPr id="16" name="Picture Placeholder 15" descr="artistic rendition of person with umbrella with cloud instead of face">
            <a:extLst>
              <a:ext uri="{FF2B5EF4-FFF2-40B4-BE49-F238E27FC236}">
                <a16:creationId xmlns:a16="http://schemas.microsoft.com/office/drawing/2014/main" id="{139341DF-693A-4D80-AE03-C97B4932DB91}"/>
              </a:ext>
            </a:extLst>
          </p:cNvPr>
          <p:cNvPicPr>
            <a:picLocks noGrp="1" noChangeAspect="1"/>
          </p:cNvPicPr>
          <p:nvPr>
            <p:ph type="pic" sz="quarter" idx="20"/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568298" y="2334917"/>
            <a:ext cx="1871210" cy="1871210"/>
          </a:xfr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66538BEF-3A52-4460-B67E-5D0A31AAD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9891" y="2331471"/>
            <a:ext cx="680210" cy="68021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0A8B3BCB-8374-4334-9EEF-4C042DCF9E6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484188" y="2305505"/>
            <a:ext cx="912806" cy="967285"/>
          </a:xfrm>
        </p:spPr>
        <p:txBody>
          <a:bodyPr>
            <a:noAutofit/>
          </a:bodyPr>
          <a:lstStyle/>
          <a:p>
            <a:pPr marL="0" indent="0" algn="ctr">
              <a:lnSpc>
                <a:spcPct val="700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bg1"/>
                </a:solidFill>
                <a:latin typeface="Avenir Next LT Pro" panose="020B0504020202090204" pitchFamily="34" charset="0"/>
              </a:rPr>
              <a:t>1</a:t>
            </a:r>
          </a:p>
        </p:txBody>
      </p:sp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7F266011-39DA-468E-BA05-006148E95A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0298" y="4315140"/>
            <a:ext cx="2299102" cy="254663"/>
          </a:xfrm>
        </p:spPr>
        <p:txBody>
          <a:bodyPr lIns="0" rIns="0" anchor="t"/>
          <a:lstStyle/>
          <a:p>
            <a:r>
              <a:rPr lang="pl-PL" dirty="0">
                <a:solidFill>
                  <a:schemeClr val="accent2"/>
                </a:solidFill>
              </a:rPr>
              <a:t>Osoba, pytanie, wynik</a:t>
            </a:r>
            <a:endParaRPr lang="en-US" sz="2000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77AD842D-C4A8-46AA-BA73-34496B674C5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553933" y="4315140"/>
            <a:ext cx="2460625" cy="254663"/>
          </a:xfrm>
        </p:spPr>
        <p:txBody>
          <a:bodyPr lIns="0" rIns="0" anchor="t"/>
          <a:lstStyle/>
          <a:p>
            <a:r>
              <a:rPr lang="pl-PL" dirty="0">
                <a:solidFill>
                  <a:schemeClr val="accent2"/>
                </a:solidFill>
              </a:rPr>
              <a:t>Wysyłam</a:t>
            </a:r>
            <a:endParaRPr lang="en-US" sz="2000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0A6DD91F-81BC-47BF-A383-C5F885BCEEC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627411" y="4315140"/>
            <a:ext cx="2287990" cy="254663"/>
          </a:xfrm>
        </p:spPr>
        <p:txBody>
          <a:bodyPr lIns="0" rIns="0" anchor="t"/>
          <a:lstStyle/>
          <a:p>
            <a:r>
              <a:rPr lang="pl-PL" sz="2000" b="1" dirty="0">
                <a:solidFill>
                  <a:schemeClr val="accent2"/>
                </a:solidFill>
                <a:latin typeface="+mj-lt"/>
              </a:rPr>
              <a:t>Odpowiedź</a:t>
            </a:r>
            <a:endParaRPr lang="en-US" sz="2000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84DDDC3A-EC3B-4BEB-86C4-554F99B22BC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473370" y="4315141"/>
            <a:ext cx="2422919" cy="471680"/>
          </a:xfrm>
        </p:spPr>
        <p:txBody>
          <a:bodyPr lIns="0" rIns="0" anchor="t"/>
          <a:lstStyle/>
          <a:p>
            <a:r>
              <a:rPr lang="pl-PL" sz="2000" b="1" dirty="0">
                <a:solidFill>
                  <a:schemeClr val="accent2"/>
                </a:solidFill>
                <a:latin typeface="+mj-lt"/>
              </a:rPr>
              <a:t>Ciąg dalszy</a:t>
            </a:r>
            <a:endParaRPr lang="en-US" sz="2000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A543A1C8-D587-4EAA-AFB6-E6D4161D889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20298" y="4674379"/>
            <a:ext cx="2144450" cy="1703976"/>
          </a:xfrm>
        </p:spPr>
        <p:txBody>
          <a:bodyPr lIns="0" rIns="0" anchor="t"/>
          <a:lstStyle/>
          <a:p>
            <a:pPr>
              <a:lnSpc>
                <a:spcPct val="100000"/>
              </a:lnSpc>
            </a:pPr>
            <a:r>
              <a:rPr lang="pl-PL" sz="1200"/>
              <a:t>Zapisuję</a:t>
            </a:r>
            <a:r>
              <a:rPr lang="pl-PL" sz="1200">
                <a:solidFill>
                  <a:schemeClr val="tx1"/>
                </a:solidFill>
              </a:rPr>
              <a:t>:</a:t>
            </a:r>
            <a:endParaRPr lang="pl-PL" sz="1200" dirty="0">
              <a:solidFill>
                <a:schemeClr val="tx1"/>
              </a:solidFill>
            </a:endParaRPr>
          </a:p>
          <a:p>
            <a:pPr marL="228600" indent="-228600">
              <a:lnSpc>
                <a:spcPct val="100000"/>
              </a:lnSpc>
              <a:buAutoNum type="arabicParenR"/>
            </a:pPr>
            <a:r>
              <a:rPr lang="pl-PL" sz="1200" dirty="0">
                <a:solidFill>
                  <a:schemeClr val="tx1"/>
                </a:solidFill>
              </a:rPr>
              <a:t>swoje imię, nazwisko i klasę</a:t>
            </a:r>
          </a:p>
          <a:p>
            <a:pPr marL="228600" indent="-228600">
              <a:lnSpc>
                <a:spcPct val="100000"/>
              </a:lnSpc>
              <a:buAutoNum type="arabicParenR"/>
            </a:pPr>
            <a:r>
              <a:rPr lang="pl-PL" sz="1200" dirty="0"/>
              <a:t>osobę lub osoby, do której kieruję pytanie</a:t>
            </a:r>
            <a:endParaRPr lang="pl-PL" sz="1200" dirty="0">
              <a:solidFill>
                <a:schemeClr val="tx1"/>
              </a:solidFill>
            </a:endParaRPr>
          </a:p>
          <a:p>
            <a:pPr marL="228600" indent="-228600">
              <a:lnSpc>
                <a:spcPct val="100000"/>
              </a:lnSpc>
              <a:buAutoNum type="arabicParenR"/>
            </a:pPr>
            <a:r>
              <a:rPr lang="pl-PL" sz="1200" dirty="0"/>
              <a:t>krótką formułę pytania</a:t>
            </a:r>
          </a:p>
          <a:p>
            <a:pPr marL="228600" indent="-228600">
              <a:lnSpc>
                <a:spcPct val="100000"/>
              </a:lnSpc>
              <a:buAutoNum type="arabicParenR"/>
            </a:pPr>
            <a:r>
              <a:rPr lang="pl-PL" sz="1200" dirty="0">
                <a:solidFill>
                  <a:schemeClr val="tx1"/>
                </a:solidFill>
              </a:rPr>
              <a:t>opis sytuacji </a:t>
            </a:r>
          </a:p>
          <a:p>
            <a:pPr marL="228600" indent="-228600">
              <a:lnSpc>
                <a:spcPct val="100000"/>
              </a:lnSpc>
              <a:buAutoNum type="arabicParenR"/>
            </a:pPr>
            <a:r>
              <a:rPr lang="pl-PL" sz="1200" dirty="0"/>
              <a:t>oczekiwany rezultat</a:t>
            </a:r>
          </a:p>
        </p:txBody>
      </p:sp>
      <p:sp>
        <p:nvSpPr>
          <p:cNvPr id="1024" name="Text Placeholder 1023">
            <a:extLst>
              <a:ext uri="{FF2B5EF4-FFF2-40B4-BE49-F238E27FC236}">
                <a16:creationId xmlns:a16="http://schemas.microsoft.com/office/drawing/2014/main" id="{B944CE0E-E6DD-4B8E-9730-FCD90EAD8FF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3553514" y="4786821"/>
            <a:ext cx="2542485" cy="1606408"/>
          </a:xfrm>
        </p:spPr>
        <p:txBody>
          <a:bodyPr lIns="0" rIns="0"/>
          <a:lstStyle/>
          <a:p>
            <a:pPr>
              <a:lnSpc>
                <a:spcPct val="100000"/>
              </a:lnSpc>
            </a:pPr>
            <a:r>
              <a:rPr lang="pl-PL" sz="1200" dirty="0">
                <a:solidFill>
                  <a:schemeClr val="tx1"/>
                </a:solidFill>
              </a:rPr>
              <a:t>Zapytanie wysyłam na skrzynkę </a:t>
            </a:r>
            <a:r>
              <a:rPr lang="pl-PL" sz="1200" dirty="0">
                <a:solidFill>
                  <a:schemeClr val="tx1"/>
                </a:solidFill>
                <a:hlinkClick r:id="rId7"/>
              </a:rPr>
              <a:t>pytaniasp404@gmail.com</a:t>
            </a:r>
            <a:r>
              <a:rPr lang="pl-PL" sz="1200" dirty="0">
                <a:solidFill>
                  <a:schemeClr val="tx1"/>
                </a:solidFill>
              </a:rPr>
              <a:t> </a:t>
            </a:r>
            <a:r>
              <a:rPr lang="pl-PL" sz="1200" dirty="0"/>
              <a:t>oraz przynoszę na najbliższe spotkanie rady rodziców. Mam pewność, że moje pytanie zostanie przekazane do właściwego adresata i otrzymam pisemną odpowiedź.</a:t>
            </a:r>
            <a:endParaRPr lang="en-US" sz="12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25" name="Text Placeholder 1024">
            <a:extLst>
              <a:ext uri="{FF2B5EF4-FFF2-40B4-BE49-F238E27FC236}">
                <a16:creationId xmlns:a16="http://schemas.microsoft.com/office/drawing/2014/main" id="{286CA970-19A8-4480-B651-FFDCFFFEDC8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627411" y="4786821"/>
            <a:ext cx="2295108" cy="1606408"/>
          </a:xfrm>
        </p:spPr>
        <p:txBody>
          <a:bodyPr lIns="0" rIns="0"/>
          <a:lstStyle/>
          <a:p>
            <a:pPr>
              <a:lnSpc>
                <a:spcPct val="100000"/>
              </a:lnSpc>
            </a:pPr>
            <a:r>
              <a:rPr lang="pl-PL" sz="1200" dirty="0"/>
              <a:t>Na najbliższym zebraniu rady rodziców przedstawiciel prezydium odczytuje krótką formułę pytania i załącza do dokumentacji zebrania. Jeśli jest dostępna odpowiedź w formie pisemnej, również jest załączona do dokumentacji zebrania.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27" name="Text Placeholder 1026">
            <a:extLst>
              <a:ext uri="{FF2B5EF4-FFF2-40B4-BE49-F238E27FC236}">
                <a16:creationId xmlns:a16="http://schemas.microsoft.com/office/drawing/2014/main" id="{3F9632C8-FB9D-4D5F-BF3E-0481512A436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453931" y="4786821"/>
            <a:ext cx="2609438" cy="1882721"/>
          </a:xfrm>
        </p:spPr>
        <p:txBody>
          <a:bodyPr lIns="0" rIns="0"/>
          <a:lstStyle/>
          <a:p>
            <a:pPr>
              <a:lnSpc>
                <a:spcPct val="100000"/>
              </a:lnSpc>
            </a:pPr>
            <a:r>
              <a:rPr lang="pl-PL" sz="1200" dirty="0"/>
              <a:t>Jeśli rezultat mnie nie satysfakcjonuje, to przekazuję informację zwrotną na skrzynkę </a:t>
            </a:r>
            <a:r>
              <a:rPr lang="pl-PL" sz="1200" dirty="0">
                <a:solidFill>
                  <a:schemeClr val="tx1"/>
                </a:solidFill>
                <a:hlinkClick r:id="rId7"/>
              </a:rPr>
              <a:t>pytaniasp404@gmail.com</a:t>
            </a:r>
            <a:r>
              <a:rPr lang="pl-PL" sz="1200" dirty="0">
                <a:solidFill>
                  <a:schemeClr val="tx1"/>
                </a:solidFill>
              </a:rPr>
              <a:t> </a:t>
            </a:r>
            <a:r>
              <a:rPr lang="pl-PL" sz="1200" dirty="0"/>
              <a:t>oraz przygotowuję kontrargumenty do dyskusji na kolejnym zebraniu rady rodziców. Prezydium rady rodziców zaprasza adresata pytania, aby przedstawił swoje argumenty. Wynik dyskusji </a:t>
            </a:r>
            <a:r>
              <a:rPr lang="pl-PL" sz="1200"/>
              <a:t>jest protokołowany.</a:t>
            </a:r>
            <a:endParaRPr lang="en-US" sz="12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5908483-7211-4BD9-9377-93B7CF4073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73731" y="2331471"/>
            <a:ext cx="680210" cy="68021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55528AA-BA1E-4EBB-83E7-447410A2DC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19112" y="2331471"/>
            <a:ext cx="680210" cy="68021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7D945AE-942E-44BE-B3CC-3A98746607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16536" y="2331471"/>
            <a:ext cx="680210" cy="68021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58005EEC-768C-4051-BE6F-517100FFD295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3447430" y="2305505"/>
            <a:ext cx="996504" cy="967285"/>
          </a:xfrm>
        </p:spPr>
        <p:txBody>
          <a:bodyPr>
            <a:noAutofit/>
          </a:bodyPr>
          <a:lstStyle/>
          <a:p>
            <a:pPr marL="0" indent="0" algn="ctr">
              <a:lnSpc>
                <a:spcPct val="70000"/>
              </a:lnSpc>
              <a:spcBef>
                <a:spcPts val="0"/>
              </a:spcBef>
              <a:buNone/>
            </a:pPr>
            <a:r>
              <a:rPr lang="pl-PL" sz="3600" b="1" dirty="0">
                <a:solidFill>
                  <a:schemeClr val="bg1"/>
                </a:solidFill>
                <a:latin typeface="Avenir Next LT Pro" panose="020B0504020202090204" pitchFamily="34" charset="0"/>
              </a:rPr>
              <a:t>2</a:t>
            </a:r>
            <a:endParaRPr lang="en-US" sz="3600" b="1" dirty="0">
              <a:solidFill>
                <a:schemeClr val="bg1"/>
              </a:solidFill>
              <a:latin typeface="Avenir Next LT Pro" panose="020B0504020202090204" pitchFamily="34" charset="0"/>
            </a:endParaRPr>
          </a:p>
          <a:p>
            <a:pPr marL="0" indent="0" algn="r">
              <a:lnSpc>
                <a:spcPct val="70000"/>
              </a:lnSpc>
              <a:spcBef>
                <a:spcPts val="0"/>
              </a:spcBef>
              <a:buNone/>
            </a:pPr>
            <a:endParaRPr lang="en-US" sz="3600" b="1" dirty="0">
              <a:solidFill>
                <a:schemeClr val="bg1"/>
              </a:solidFill>
              <a:latin typeface="Avenir Next LT Pro" panose="020B0504020202090204" pitchFamily="34" charset="0"/>
            </a:endParaRPr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43C23986-D06C-4A1F-AB06-6FC5BE51097F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6493842" y="2305505"/>
            <a:ext cx="996504" cy="967285"/>
          </a:xfrm>
        </p:spPr>
        <p:txBody>
          <a:bodyPr>
            <a:noAutofit/>
          </a:bodyPr>
          <a:lstStyle/>
          <a:p>
            <a:pPr marL="0" indent="0" algn="ctr">
              <a:lnSpc>
                <a:spcPct val="700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bg1"/>
                </a:solidFill>
                <a:latin typeface="Avenir Next LT Pro" panose="020B0504020202090204" pitchFamily="34" charset="0"/>
              </a:rPr>
              <a:t>3</a:t>
            </a:r>
          </a:p>
          <a:p>
            <a:pPr marL="0" indent="0" algn="r">
              <a:lnSpc>
                <a:spcPct val="70000"/>
              </a:lnSpc>
              <a:spcBef>
                <a:spcPts val="0"/>
              </a:spcBef>
              <a:buNone/>
            </a:pPr>
            <a:endParaRPr lang="en-US" sz="3600" b="1" dirty="0">
              <a:solidFill>
                <a:schemeClr val="bg1"/>
              </a:solidFill>
              <a:latin typeface="Avenir Next LT Pro" panose="020B0504020202090204" pitchFamily="34" charset="0"/>
            </a:endParaRPr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FF4AC07F-587E-4FF6-868C-BF8A3854834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9389480" y="2305505"/>
            <a:ext cx="996504" cy="967285"/>
          </a:xfrm>
        </p:spPr>
        <p:txBody>
          <a:bodyPr>
            <a:noAutofit/>
          </a:bodyPr>
          <a:lstStyle/>
          <a:p>
            <a:pPr marL="0" indent="0" algn="ctr">
              <a:lnSpc>
                <a:spcPct val="700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bg1"/>
                </a:solidFill>
                <a:latin typeface="Avenir Next LT Pro" panose="020B0504020202090204" pitchFamily="34" charset="0"/>
              </a:rPr>
              <a:t>4</a:t>
            </a:r>
          </a:p>
          <a:p>
            <a:pPr marL="0" indent="0" algn="r">
              <a:lnSpc>
                <a:spcPct val="70000"/>
              </a:lnSpc>
              <a:spcBef>
                <a:spcPts val="0"/>
              </a:spcBef>
              <a:buNone/>
            </a:pPr>
            <a:endParaRPr lang="en-US" sz="3600" b="1" dirty="0">
              <a:solidFill>
                <a:schemeClr val="bg1"/>
              </a:solidFill>
              <a:latin typeface="Avenir Next LT Pro" panose="020B0504020202090204" pitchFamily="34" charset="0"/>
            </a:endParaRPr>
          </a:p>
        </p:txBody>
      </p:sp>
      <p:cxnSp>
        <p:nvCxnSpPr>
          <p:cNvPr id="4" name="Straight Connector 3" descr="line">
            <a:extLst>
              <a:ext uri="{FF2B5EF4-FFF2-40B4-BE49-F238E27FC236}">
                <a16:creationId xmlns:a16="http://schemas.microsoft.com/office/drawing/2014/main" id="{7DA20D41-E5FE-446F-BC81-B7BF5A66215D}"/>
              </a:ext>
            </a:extLst>
          </p:cNvPr>
          <p:cNvCxnSpPr>
            <a:cxnSpLocks/>
          </p:cNvCxnSpPr>
          <p:nvPr/>
        </p:nvCxnSpPr>
        <p:spPr>
          <a:xfrm>
            <a:off x="519891" y="4210563"/>
            <a:ext cx="11543478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Title 2">
            <a:extLst>
              <a:ext uri="{FF2B5EF4-FFF2-40B4-BE49-F238E27FC236}">
                <a16:creationId xmlns:a16="http://schemas.microsoft.com/office/drawing/2014/main" id="{4B86219C-01A9-4F0B-9C36-50A0AC50A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124" y="874403"/>
            <a:ext cx="11731752" cy="967285"/>
          </a:xfrm>
        </p:spPr>
        <p:txBody>
          <a:bodyPr/>
          <a:lstStyle/>
          <a:p>
            <a:r>
              <a:rPr lang="pl-PL" dirty="0"/>
              <a:t>ZAPYTANIA</a:t>
            </a:r>
            <a:endParaRPr lang="en-US" dirty="0"/>
          </a:p>
        </p:txBody>
      </p:sp>
      <p:sp>
        <p:nvSpPr>
          <p:cNvPr id="24" name="Text Placeholder 17">
            <a:extLst>
              <a:ext uri="{FF2B5EF4-FFF2-40B4-BE49-F238E27FC236}">
                <a16:creationId xmlns:a16="http://schemas.microsoft.com/office/drawing/2014/main" id="{B00A184E-FE84-48ED-BBBE-B2428B17FED9}"/>
              </a:ext>
            </a:extLst>
          </p:cNvPr>
          <p:cNvSpPr txBox="1">
            <a:spLocks/>
          </p:cNvSpPr>
          <p:nvPr/>
        </p:nvSpPr>
        <p:spPr>
          <a:xfrm>
            <a:off x="144662" y="197196"/>
            <a:ext cx="6186392" cy="5172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5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Załącznik nr 2 do regulaminu działalności rady rodziców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385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Placeholder 20" descr="skyscraper in front of cityscape">
            <a:extLst>
              <a:ext uri="{FF2B5EF4-FFF2-40B4-BE49-F238E27FC236}">
                <a16:creationId xmlns:a16="http://schemas.microsoft.com/office/drawing/2014/main" id="{856C39B2-8B2B-4FCB-996C-79FBBA67BAF2}"/>
              </a:ext>
            </a:extLst>
          </p:cNvPr>
          <p:cNvPicPr>
            <a:picLocks noGrp="1" noChangeAspect="1"/>
          </p:cNvPicPr>
          <p:nvPr>
            <p:ph type="pic" sz="quarter" idx="21"/>
          </p:nvPr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994671" y="866286"/>
            <a:ext cx="741791" cy="741791"/>
          </a:xfrm>
        </p:spPr>
      </p:pic>
      <p:pic>
        <p:nvPicPr>
          <p:cNvPr id="20" name="Picture Placeholder 19" descr="black splotch">
            <a:extLst>
              <a:ext uri="{FF2B5EF4-FFF2-40B4-BE49-F238E27FC236}">
                <a16:creationId xmlns:a16="http://schemas.microsoft.com/office/drawing/2014/main" id="{7726DBDC-B0C9-4C58-8734-CCFD45DACA48}"/>
              </a:ext>
            </a:extLst>
          </p:cNvPr>
          <p:cNvPicPr>
            <a:picLocks noGrp="1" noChangeAspect="1"/>
          </p:cNvPicPr>
          <p:nvPr>
            <p:ph type="pic" sz="quarter" idx="22"/>
          </p:nvPr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894678" y="866286"/>
            <a:ext cx="741791" cy="741791"/>
          </a:xfrm>
        </p:spPr>
      </p:pic>
      <p:pic>
        <p:nvPicPr>
          <p:cNvPr id="19" name="Picture Placeholder 18" descr="abstract image">
            <a:extLst>
              <a:ext uri="{FF2B5EF4-FFF2-40B4-BE49-F238E27FC236}">
                <a16:creationId xmlns:a16="http://schemas.microsoft.com/office/drawing/2014/main" id="{8D6C3378-7EF7-4D02-B523-07BA48F36579}"/>
              </a:ext>
            </a:extLst>
          </p:cNvPr>
          <p:cNvPicPr>
            <a:picLocks noGrp="1" noChangeAspect="1"/>
          </p:cNvPicPr>
          <p:nvPr>
            <p:ph type="pic" sz="quarter" idx="19"/>
          </p:nvPr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98671" y="866286"/>
            <a:ext cx="741791" cy="741791"/>
          </a:xfrm>
        </p:spPr>
      </p:pic>
      <p:pic>
        <p:nvPicPr>
          <p:cNvPr id="16" name="Picture Placeholder 15" descr="artistic rendition of person with umbrella with cloud instead of face">
            <a:extLst>
              <a:ext uri="{FF2B5EF4-FFF2-40B4-BE49-F238E27FC236}">
                <a16:creationId xmlns:a16="http://schemas.microsoft.com/office/drawing/2014/main" id="{139341DF-693A-4D80-AE03-C97B4932DB91}"/>
              </a:ext>
            </a:extLst>
          </p:cNvPr>
          <p:cNvPicPr>
            <a:picLocks noGrp="1" noChangeAspect="1"/>
          </p:cNvPicPr>
          <p:nvPr>
            <p:ph type="pic" sz="quarter" idx="20"/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946671" y="866286"/>
            <a:ext cx="741791" cy="741791"/>
          </a:xfr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66538BEF-3A52-4460-B67E-5D0A31AAD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8264" y="800836"/>
            <a:ext cx="259843" cy="20275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0A8B3BCB-8374-4334-9EEF-4C042DCF9E6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62561" y="834170"/>
            <a:ext cx="348695" cy="288331"/>
          </a:xfrm>
        </p:spPr>
        <p:txBody>
          <a:bodyPr>
            <a:noAutofit/>
          </a:bodyPr>
          <a:lstStyle/>
          <a:p>
            <a:pPr marL="0" indent="0" algn="ctr">
              <a:lnSpc>
                <a:spcPct val="700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bg1"/>
                </a:solidFill>
                <a:latin typeface="Avenir Next LT Pro" panose="020B0504020202090204" pitchFamily="34" charset="0"/>
              </a:rPr>
              <a:t>1</a:t>
            </a:r>
          </a:p>
        </p:txBody>
      </p:sp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7F266011-39DA-468E-BA05-006148E95A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0298" y="1960833"/>
            <a:ext cx="2299102" cy="254663"/>
          </a:xfrm>
        </p:spPr>
        <p:txBody>
          <a:bodyPr lIns="0" rIns="0" anchor="t"/>
          <a:lstStyle/>
          <a:p>
            <a:r>
              <a:rPr lang="pl-PL" sz="1800" dirty="0">
                <a:solidFill>
                  <a:schemeClr val="accent2"/>
                </a:solidFill>
              </a:rPr>
              <a:t>Imię i nazwisko, klasa lub grupa przedszkolna</a:t>
            </a:r>
            <a:endParaRPr lang="en-US" sz="1800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0A6DD91F-81BC-47BF-A383-C5F885BCEEC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179415" y="1969157"/>
            <a:ext cx="3055247" cy="254662"/>
          </a:xfrm>
        </p:spPr>
        <p:txBody>
          <a:bodyPr lIns="0" rIns="0" anchor="t"/>
          <a:lstStyle/>
          <a:p>
            <a:r>
              <a:rPr lang="pl-PL" sz="2000" b="1" dirty="0">
                <a:solidFill>
                  <a:schemeClr val="accent2"/>
                </a:solidFill>
                <a:latin typeface="+mj-lt"/>
              </a:rPr>
              <a:t>Krótka formuła pytania:</a:t>
            </a:r>
            <a:endParaRPr lang="en-US" sz="2000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84DDDC3A-EC3B-4BEB-86C4-554F99B22BC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651343" y="1979656"/>
            <a:ext cx="2766247" cy="471680"/>
          </a:xfrm>
        </p:spPr>
        <p:txBody>
          <a:bodyPr lIns="0" rIns="0" anchor="t"/>
          <a:lstStyle/>
          <a:p>
            <a:r>
              <a:rPr lang="pl-PL" sz="2000" b="1" dirty="0">
                <a:solidFill>
                  <a:schemeClr val="accent2"/>
                </a:solidFill>
                <a:latin typeface="+mj-lt"/>
              </a:rPr>
              <a:t>Opis sytuacji</a:t>
            </a:r>
            <a:endParaRPr lang="en-US" sz="2000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5908483-7211-4BD9-9377-93B7CF4073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52104" y="800836"/>
            <a:ext cx="259843" cy="20275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55528AA-BA1E-4EBB-83E7-447410A2DC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97485" y="800836"/>
            <a:ext cx="259843" cy="20275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7D945AE-942E-44BE-B3CC-3A98746607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894909" y="800836"/>
            <a:ext cx="259843" cy="20275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58005EEC-768C-4051-BE6F-517100FFD295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3825804" y="834170"/>
            <a:ext cx="380668" cy="288331"/>
          </a:xfrm>
        </p:spPr>
        <p:txBody>
          <a:bodyPr>
            <a:noAutofit/>
          </a:bodyPr>
          <a:lstStyle/>
          <a:p>
            <a:pPr marL="0" indent="0" algn="ctr">
              <a:lnSpc>
                <a:spcPct val="70000"/>
              </a:lnSpc>
              <a:spcBef>
                <a:spcPts val="0"/>
              </a:spcBef>
              <a:buNone/>
            </a:pPr>
            <a:r>
              <a:rPr lang="pl-PL" sz="3600" b="1" dirty="0">
                <a:solidFill>
                  <a:schemeClr val="bg1"/>
                </a:solidFill>
                <a:latin typeface="Avenir Next LT Pro" panose="020B0504020202090204" pitchFamily="34" charset="0"/>
              </a:rPr>
              <a:t>2</a:t>
            </a:r>
            <a:endParaRPr lang="en-US" sz="3600" b="1" dirty="0">
              <a:solidFill>
                <a:schemeClr val="bg1"/>
              </a:solidFill>
              <a:latin typeface="Avenir Next LT Pro" panose="020B0504020202090204" pitchFamily="34" charset="0"/>
            </a:endParaRPr>
          </a:p>
          <a:p>
            <a:pPr marL="0" indent="0" algn="r">
              <a:lnSpc>
                <a:spcPct val="70000"/>
              </a:lnSpc>
              <a:spcBef>
                <a:spcPts val="0"/>
              </a:spcBef>
              <a:buNone/>
            </a:pPr>
            <a:endParaRPr lang="en-US" sz="3600" b="1" dirty="0">
              <a:solidFill>
                <a:schemeClr val="bg1"/>
              </a:solidFill>
              <a:latin typeface="Avenir Next LT Pro" panose="020B0504020202090204" pitchFamily="34" charset="0"/>
            </a:endParaRPr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43C23986-D06C-4A1F-AB06-6FC5BE51097F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6872216" y="834170"/>
            <a:ext cx="380668" cy="288331"/>
          </a:xfrm>
        </p:spPr>
        <p:txBody>
          <a:bodyPr>
            <a:noAutofit/>
          </a:bodyPr>
          <a:lstStyle/>
          <a:p>
            <a:pPr marL="0" indent="0" algn="ctr">
              <a:lnSpc>
                <a:spcPct val="700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bg1"/>
                </a:solidFill>
                <a:latin typeface="Avenir Next LT Pro" panose="020B0504020202090204" pitchFamily="34" charset="0"/>
              </a:rPr>
              <a:t>3</a:t>
            </a:r>
          </a:p>
          <a:p>
            <a:pPr marL="0" indent="0" algn="r">
              <a:lnSpc>
                <a:spcPct val="70000"/>
              </a:lnSpc>
              <a:spcBef>
                <a:spcPts val="0"/>
              </a:spcBef>
              <a:buNone/>
            </a:pPr>
            <a:endParaRPr lang="en-US" sz="3600" b="1" dirty="0">
              <a:solidFill>
                <a:schemeClr val="bg1"/>
              </a:solidFill>
              <a:latin typeface="Avenir Next LT Pro" panose="020B0504020202090204" pitchFamily="34" charset="0"/>
            </a:endParaRPr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FF4AC07F-587E-4FF6-868C-BF8A3854834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9767854" y="834170"/>
            <a:ext cx="380668" cy="288331"/>
          </a:xfrm>
        </p:spPr>
        <p:txBody>
          <a:bodyPr>
            <a:noAutofit/>
          </a:bodyPr>
          <a:lstStyle/>
          <a:p>
            <a:pPr marL="0" indent="0" algn="ctr">
              <a:lnSpc>
                <a:spcPct val="700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bg1"/>
                </a:solidFill>
                <a:latin typeface="Avenir Next LT Pro" panose="020B0504020202090204" pitchFamily="34" charset="0"/>
              </a:rPr>
              <a:t>4</a:t>
            </a:r>
          </a:p>
          <a:p>
            <a:pPr marL="0" indent="0" algn="r">
              <a:lnSpc>
                <a:spcPct val="70000"/>
              </a:lnSpc>
              <a:spcBef>
                <a:spcPts val="0"/>
              </a:spcBef>
              <a:buNone/>
            </a:pPr>
            <a:endParaRPr lang="en-US" sz="3600" b="1" dirty="0">
              <a:solidFill>
                <a:schemeClr val="bg1"/>
              </a:solidFill>
              <a:latin typeface="Avenir Next LT Pro" panose="020B0504020202090204" pitchFamily="34" charset="0"/>
            </a:endParaRPr>
          </a:p>
        </p:txBody>
      </p:sp>
      <p:cxnSp>
        <p:nvCxnSpPr>
          <p:cNvPr id="4" name="Straight Connector 3" descr="line">
            <a:extLst>
              <a:ext uri="{FF2B5EF4-FFF2-40B4-BE49-F238E27FC236}">
                <a16:creationId xmlns:a16="http://schemas.microsoft.com/office/drawing/2014/main" id="{7DA20D41-E5FE-446F-BC81-B7BF5A66215D}"/>
              </a:ext>
            </a:extLst>
          </p:cNvPr>
          <p:cNvCxnSpPr>
            <a:cxnSpLocks/>
          </p:cNvCxnSpPr>
          <p:nvPr/>
        </p:nvCxnSpPr>
        <p:spPr>
          <a:xfrm>
            <a:off x="860855" y="1614509"/>
            <a:ext cx="10810846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Title 2">
            <a:extLst>
              <a:ext uri="{FF2B5EF4-FFF2-40B4-BE49-F238E27FC236}">
                <a16:creationId xmlns:a16="http://schemas.microsoft.com/office/drawing/2014/main" id="{4B86219C-01A9-4F0B-9C36-50A0AC50A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124" y="188459"/>
            <a:ext cx="11731752" cy="469805"/>
          </a:xfrm>
        </p:spPr>
        <p:txBody>
          <a:bodyPr/>
          <a:lstStyle/>
          <a:p>
            <a:r>
              <a:rPr lang="pl-PL" dirty="0"/>
              <a:t>ZAPYTANIE</a:t>
            </a:r>
            <a:endParaRPr lang="en-US" dirty="0"/>
          </a:p>
        </p:txBody>
      </p:sp>
      <p:sp>
        <p:nvSpPr>
          <p:cNvPr id="27" name="Text Placeholder 50">
            <a:extLst>
              <a:ext uri="{FF2B5EF4-FFF2-40B4-BE49-F238E27FC236}">
                <a16:creationId xmlns:a16="http://schemas.microsoft.com/office/drawing/2014/main" id="{6B5AEB1C-B4F3-4B87-934B-9DF4B1101631}"/>
              </a:ext>
            </a:extLst>
          </p:cNvPr>
          <p:cNvSpPr txBox="1">
            <a:spLocks/>
          </p:cNvSpPr>
          <p:nvPr/>
        </p:nvSpPr>
        <p:spPr>
          <a:xfrm>
            <a:off x="520298" y="4486988"/>
            <a:ext cx="2460625" cy="422308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5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>
                <a:solidFill>
                  <a:schemeClr val="accent2"/>
                </a:solidFill>
              </a:rPr>
              <a:t>Adresat pytania: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0" name="Text Placeholder 52">
            <a:extLst>
              <a:ext uri="{FF2B5EF4-FFF2-40B4-BE49-F238E27FC236}">
                <a16:creationId xmlns:a16="http://schemas.microsoft.com/office/drawing/2014/main" id="{14EABAE4-9E25-4ECA-81A0-864BA15368E6}"/>
              </a:ext>
            </a:extLst>
          </p:cNvPr>
          <p:cNvSpPr txBox="1">
            <a:spLocks/>
          </p:cNvSpPr>
          <p:nvPr/>
        </p:nvSpPr>
        <p:spPr>
          <a:xfrm>
            <a:off x="9345723" y="1973309"/>
            <a:ext cx="2971874" cy="471680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5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>
                <a:solidFill>
                  <a:schemeClr val="accent2"/>
                </a:solidFill>
              </a:rPr>
              <a:t>Oczekiwany rezultat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7" name="Symbol zastępczy tekstu 16">
            <a:extLst>
              <a:ext uri="{FF2B5EF4-FFF2-40B4-BE49-F238E27FC236}">
                <a16:creationId xmlns:a16="http://schemas.microsoft.com/office/drawing/2014/main" id="{42D8B873-8FD4-48CB-B578-93FCD4AFD5B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20299" y="4824248"/>
            <a:ext cx="2299102" cy="1734207"/>
          </a:xfrm>
          <a:ln w="3175">
            <a:solidFill>
              <a:schemeClr val="tx1"/>
            </a:solidFill>
          </a:ln>
        </p:spPr>
        <p:txBody>
          <a:bodyPr/>
          <a:lstStyle/>
          <a:p>
            <a:r>
              <a:rPr lang="pl-PL" sz="1200" dirty="0"/>
              <a:t>2.</a:t>
            </a:r>
          </a:p>
        </p:txBody>
      </p:sp>
      <p:sp>
        <p:nvSpPr>
          <p:cNvPr id="39" name="Symbol zastępczy tekstu 16">
            <a:extLst>
              <a:ext uri="{FF2B5EF4-FFF2-40B4-BE49-F238E27FC236}">
                <a16:creationId xmlns:a16="http://schemas.microsoft.com/office/drawing/2014/main" id="{E903F0C3-D114-4954-BEFD-ACAAFA65E7C7}"/>
              </a:ext>
            </a:extLst>
          </p:cNvPr>
          <p:cNvSpPr txBox="1">
            <a:spLocks/>
          </p:cNvSpPr>
          <p:nvPr/>
        </p:nvSpPr>
        <p:spPr>
          <a:xfrm>
            <a:off x="533436" y="2515779"/>
            <a:ext cx="2285964" cy="1670926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200" dirty="0"/>
              <a:t>1.</a:t>
            </a:r>
          </a:p>
        </p:txBody>
      </p:sp>
      <p:sp>
        <p:nvSpPr>
          <p:cNvPr id="40" name="Symbol zastępczy tekstu 16">
            <a:extLst>
              <a:ext uri="{FF2B5EF4-FFF2-40B4-BE49-F238E27FC236}">
                <a16:creationId xmlns:a16="http://schemas.microsoft.com/office/drawing/2014/main" id="{437B25D1-190A-43FA-83B2-691F8A6E1F94}"/>
              </a:ext>
            </a:extLst>
          </p:cNvPr>
          <p:cNvSpPr txBox="1">
            <a:spLocks/>
          </p:cNvSpPr>
          <p:nvPr/>
        </p:nvSpPr>
        <p:spPr>
          <a:xfrm>
            <a:off x="3179415" y="2515779"/>
            <a:ext cx="2460625" cy="4042668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200" dirty="0"/>
              <a:t>3.</a:t>
            </a:r>
          </a:p>
        </p:txBody>
      </p:sp>
      <p:sp>
        <p:nvSpPr>
          <p:cNvPr id="41" name="Symbol zastępczy tekstu 16">
            <a:extLst>
              <a:ext uri="{FF2B5EF4-FFF2-40B4-BE49-F238E27FC236}">
                <a16:creationId xmlns:a16="http://schemas.microsoft.com/office/drawing/2014/main" id="{7C854397-DDF9-43AD-B5E7-62A2245CDEDC}"/>
              </a:ext>
            </a:extLst>
          </p:cNvPr>
          <p:cNvSpPr txBox="1">
            <a:spLocks/>
          </p:cNvSpPr>
          <p:nvPr/>
        </p:nvSpPr>
        <p:spPr>
          <a:xfrm>
            <a:off x="6000054" y="2465653"/>
            <a:ext cx="2985655" cy="4042669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200" dirty="0"/>
              <a:t>4.</a:t>
            </a:r>
          </a:p>
        </p:txBody>
      </p:sp>
      <p:sp>
        <p:nvSpPr>
          <p:cNvPr id="42" name="Symbol zastępczy tekstu 16">
            <a:extLst>
              <a:ext uri="{FF2B5EF4-FFF2-40B4-BE49-F238E27FC236}">
                <a16:creationId xmlns:a16="http://schemas.microsoft.com/office/drawing/2014/main" id="{26004774-862F-428B-9767-CAE30607AF52}"/>
              </a:ext>
            </a:extLst>
          </p:cNvPr>
          <p:cNvSpPr txBox="1">
            <a:spLocks/>
          </p:cNvSpPr>
          <p:nvPr/>
        </p:nvSpPr>
        <p:spPr>
          <a:xfrm>
            <a:off x="9345723" y="2465653"/>
            <a:ext cx="2325978" cy="4042669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200" dirty="0"/>
              <a:t>5.</a:t>
            </a:r>
          </a:p>
        </p:txBody>
      </p:sp>
    </p:spTree>
    <p:extLst>
      <p:ext uri="{BB962C8B-B14F-4D97-AF65-F5344CB8AC3E}">
        <p14:creationId xmlns:p14="http://schemas.microsoft.com/office/powerpoint/2010/main" val="798481216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Custom 11">
      <a:dk1>
        <a:srgbClr val="000000"/>
      </a:dk1>
      <a:lt1>
        <a:srgbClr val="FFFFFF"/>
      </a:lt1>
      <a:dk2>
        <a:srgbClr val="8439BD"/>
      </a:dk2>
      <a:lt2>
        <a:srgbClr val="EBEBEB"/>
      </a:lt2>
      <a:accent1>
        <a:srgbClr val="0EABB7"/>
      </a:accent1>
      <a:accent2>
        <a:srgbClr val="4868E5"/>
      </a:accent2>
      <a:accent3>
        <a:srgbClr val="20A472"/>
      </a:accent3>
      <a:accent4>
        <a:srgbClr val="B13DC8"/>
      </a:accent4>
      <a:accent5>
        <a:srgbClr val="172DA6"/>
      </a:accent5>
      <a:accent6>
        <a:srgbClr val="00B0F0"/>
      </a:accent6>
      <a:hlink>
        <a:srgbClr val="00B0F0"/>
      </a:hlink>
      <a:folHlink>
        <a:srgbClr val="B13DC8"/>
      </a:folHlink>
    </a:clrScheme>
    <a:fontScheme name="Custom 11">
      <a:majorFont>
        <a:latin typeface="Speak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istory Timeline_Win32_LH - v2" id="{CCE82847-9C1B-419F-B711-7C2A1E88ED27}" vid="{0F6B18E3-4366-4A64-9B4A-683101AD01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7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A347CD0F-5BC9-48F8-B7AA-ECFD8E5F5240}">
  <we:reference id="wa104178141" version="4.3.3.0" store="en-US" storeType="OMEX"/>
  <we:alternateReferences>
    <we:reference id="wa104178141" version="4.3.3.0" store="WA104178141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D215F17-9995-400E-B5FB-63954E45D3B3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60D24777-9096-4509-8166-BD7CE21196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C5F5F3E-02E9-4219-A310-00FBB36E6F1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tf44780963_win32</Template>
  <TotalTime>46</TotalTime>
  <Words>191</Words>
  <Application>Microsoft Office PowerPoint</Application>
  <PresentationFormat>Panoramiczny</PresentationFormat>
  <Paragraphs>36</Paragraphs>
  <Slides>2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8" baseType="lpstr">
      <vt:lpstr>Arial</vt:lpstr>
      <vt:lpstr>Avenir Next LT Pro</vt:lpstr>
      <vt:lpstr>Avenir Next LT Pro Light</vt:lpstr>
      <vt:lpstr>Calibri</vt:lpstr>
      <vt:lpstr>Speak Pro</vt:lpstr>
      <vt:lpstr>2_Office Theme</vt:lpstr>
      <vt:lpstr>ZAPYTANIA</vt:lpstr>
      <vt:lpstr>ZAPYTANIE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PYTANIA I ZADANIA</dc:title>
  <dc:creator>Paulina Radwańska</dc:creator>
  <cp:lastModifiedBy>Paulina Radwańska</cp:lastModifiedBy>
  <cp:revision>1</cp:revision>
  <dcterms:created xsi:type="dcterms:W3CDTF">2021-11-08T20:26:16Z</dcterms:created>
  <dcterms:modified xsi:type="dcterms:W3CDTF">2021-11-15T16:08:44Z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